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257" r:id="rId5"/>
    <p:sldId id="268" r:id="rId6"/>
    <p:sldId id="272" r:id="rId7"/>
    <p:sldId id="273" r:id="rId8"/>
    <p:sldId id="276" r:id="rId9"/>
    <p:sldId id="275" r:id="rId10"/>
    <p:sldId id="274" r:id="rId11"/>
    <p:sldId id="282" r:id="rId12"/>
    <p:sldId id="283" r:id="rId13"/>
    <p:sldId id="284" r:id="rId14"/>
    <p:sldId id="285" r:id="rId15"/>
    <p:sldId id="281" r:id="rId16"/>
    <p:sldId id="286" r:id="rId17"/>
    <p:sldId id="287" r:id="rId18"/>
    <p:sldId id="288" r:id="rId19"/>
    <p:sldId id="290" r:id="rId20"/>
    <p:sldId id="291" r:id="rId21"/>
    <p:sldId id="280" r:id="rId22"/>
    <p:sldId id="289" r:id="rId23"/>
    <p:sldId id="279" r:id="rId24"/>
    <p:sldId id="297" r:id="rId25"/>
    <p:sldId id="298" r:id="rId26"/>
    <p:sldId id="278" r:id="rId27"/>
    <p:sldId id="296" r:id="rId28"/>
    <p:sldId id="299" r:id="rId29"/>
    <p:sldId id="300" r:id="rId30"/>
    <p:sldId id="301" r:id="rId31"/>
    <p:sldId id="309" r:id="rId32"/>
    <p:sldId id="302" r:id="rId33"/>
    <p:sldId id="295" r:id="rId34"/>
    <p:sldId id="303" r:id="rId35"/>
    <p:sldId id="294" r:id="rId36"/>
    <p:sldId id="310" r:id="rId37"/>
    <p:sldId id="307" r:id="rId38"/>
    <p:sldId id="311" r:id="rId39"/>
    <p:sldId id="305" r:id="rId40"/>
    <p:sldId id="312" r:id="rId41"/>
    <p:sldId id="306" r:id="rId42"/>
    <p:sldId id="313" r:id="rId43"/>
    <p:sldId id="308" r:id="rId44"/>
    <p:sldId id="314" r:id="rId45"/>
    <p:sldId id="304" r:id="rId4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865E2-1159-44C2-BC4D-2BC25E3A327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622202-8748-4E89-BCF2-3852AFB6E886}">
      <dgm:prSet custT="1"/>
      <dgm:spPr>
        <a:gradFill rotWithShape="0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ctr" rtl="0"/>
          <a:r>
            <a:rPr lang="ru-RU" sz="39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План урока</a:t>
          </a:r>
          <a:endParaRPr lang="ru-RU" sz="3200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6D924FFE-27EE-4666-A94E-A1B6F3517798}" type="parTrans" cxnId="{93F80309-E495-4941-B75C-0A7809813C7E}">
      <dgm:prSet/>
      <dgm:spPr/>
      <dgm:t>
        <a:bodyPr/>
        <a:lstStyle/>
        <a:p>
          <a:endParaRPr lang="ru-RU"/>
        </a:p>
      </dgm:t>
    </dgm:pt>
    <dgm:pt modelId="{821F2007-914D-40E5-A2DA-7CF8F328C09F}" type="sibTrans" cxnId="{93F80309-E495-4941-B75C-0A7809813C7E}">
      <dgm:prSet/>
      <dgm:spPr/>
      <dgm:t>
        <a:bodyPr/>
        <a:lstStyle/>
        <a:p>
          <a:endParaRPr lang="ru-RU"/>
        </a:p>
      </dgm:t>
    </dgm:pt>
    <dgm:pt modelId="{34FDBAD9-72B3-4C02-8FE7-0254223D9DDC}" type="pres">
      <dgm:prSet presAssocID="{988865E2-1159-44C2-BC4D-2BC25E3A32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91B3E1-1D1D-4791-BD3E-7A7E7E20CCD5}" type="pres">
      <dgm:prSet presAssocID="{B2622202-8748-4E89-BCF2-3852AFB6E886}" presName="parentText" presStyleLbl="node1" presStyleIdx="0" presStyleCnt="1" custLinFactNeighborX="4136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6EB07-092B-4E15-9ACA-ED727C00E7D8}" type="presOf" srcId="{988865E2-1159-44C2-BC4D-2BC25E3A327C}" destId="{34FDBAD9-72B3-4C02-8FE7-0254223D9DDC}" srcOrd="0" destOrd="0" presId="urn:microsoft.com/office/officeart/2005/8/layout/vList2"/>
    <dgm:cxn modelId="{93F80309-E495-4941-B75C-0A7809813C7E}" srcId="{988865E2-1159-44C2-BC4D-2BC25E3A327C}" destId="{B2622202-8748-4E89-BCF2-3852AFB6E886}" srcOrd="0" destOrd="0" parTransId="{6D924FFE-27EE-4666-A94E-A1B6F3517798}" sibTransId="{821F2007-914D-40E5-A2DA-7CF8F328C09F}"/>
    <dgm:cxn modelId="{87749786-1F25-4DFF-8B44-E782F2A21C66}" type="presOf" srcId="{B2622202-8748-4E89-BCF2-3852AFB6E886}" destId="{5191B3E1-1D1D-4791-BD3E-7A7E7E20CCD5}" srcOrd="0" destOrd="0" presId="urn:microsoft.com/office/officeart/2005/8/layout/vList2"/>
    <dgm:cxn modelId="{01FA16DB-B508-4FFF-BF4B-119182C2D19A}" type="presParOf" srcId="{34FDBAD9-72B3-4C02-8FE7-0254223D9DDC}" destId="{5191B3E1-1D1D-4791-BD3E-7A7E7E20CC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14FBE2-EA2C-48AB-BFD5-EC8FE4A24C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6CCA82-175D-46DE-8619-3039F8A58B38}">
      <dgm:prSet/>
      <dgm:spPr/>
      <dgm:t>
        <a:bodyPr/>
        <a:lstStyle/>
        <a:p>
          <a:pPr rtl="0"/>
          <a:r>
            <a:rPr lang="ru-RU" smtClean="0"/>
            <a:t>Методы административно-правового регулирования</a:t>
          </a:r>
          <a:endParaRPr lang="ru-RU"/>
        </a:p>
      </dgm:t>
    </dgm:pt>
    <dgm:pt modelId="{9D857274-F78F-4298-B533-1E5BEA9DC030}" type="parTrans" cxnId="{DF9259DC-4F13-4176-A274-C19142098B96}">
      <dgm:prSet/>
      <dgm:spPr/>
      <dgm:t>
        <a:bodyPr/>
        <a:lstStyle/>
        <a:p>
          <a:endParaRPr lang="ru-RU"/>
        </a:p>
      </dgm:t>
    </dgm:pt>
    <dgm:pt modelId="{19C461AF-ABA3-46DC-9180-EFADB65F0D2D}" type="sibTrans" cxnId="{DF9259DC-4F13-4176-A274-C19142098B96}">
      <dgm:prSet/>
      <dgm:spPr/>
      <dgm:t>
        <a:bodyPr/>
        <a:lstStyle/>
        <a:p>
          <a:endParaRPr lang="ru-RU"/>
        </a:p>
      </dgm:t>
    </dgm:pt>
    <dgm:pt modelId="{060A1FF6-AD22-4CC1-A851-86E85A5D80DB}" type="pres">
      <dgm:prSet presAssocID="{B314FBE2-EA2C-48AB-BFD5-EC8FE4A24C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5E7C2-E173-4E33-B39A-760A4B2D4B02}" type="pres">
      <dgm:prSet presAssocID="{016CCA82-175D-46DE-8619-3039F8A58B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90980-9206-4D56-85D1-727363E7F7CF}" type="presOf" srcId="{016CCA82-175D-46DE-8619-3039F8A58B38}" destId="{41A5E7C2-E173-4E33-B39A-760A4B2D4B02}" srcOrd="0" destOrd="0" presId="urn:microsoft.com/office/officeart/2005/8/layout/vList2"/>
    <dgm:cxn modelId="{2ADD17AA-B197-4295-9D61-BB0612860DE3}" type="presOf" srcId="{B314FBE2-EA2C-48AB-BFD5-EC8FE4A24C48}" destId="{060A1FF6-AD22-4CC1-A851-86E85A5D80DB}" srcOrd="0" destOrd="0" presId="urn:microsoft.com/office/officeart/2005/8/layout/vList2"/>
    <dgm:cxn modelId="{DF9259DC-4F13-4176-A274-C19142098B96}" srcId="{B314FBE2-EA2C-48AB-BFD5-EC8FE4A24C48}" destId="{016CCA82-175D-46DE-8619-3039F8A58B38}" srcOrd="0" destOrd="0" parTransId="{9D857274-F78F-4298-B533-1E5BEA9DC030}" sibTransId="{19C461AF-ABA3-46DC-9180-EFADB65F0D2D}"/>
    <dgm:cxn modelId="{DFB03C67-4755-4692-AA5B-3653B550DE61}" type="presParOf" srcId="{060A1FF6-AD22-4CC1-A851-86E85A5D80DB}" destId="{41A5E7C2-E173-4E33-B39A-760A4B2D4B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14FBE2-EA2C-48AB-BFD5-EC8FE4A24C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6CCA82-175D-46DE-8619-3039F8A58B38}">
      <dgm:prSet/>
      <dgm:spPr/>
      <dgm:t>
        <a:bodyPr/>
        <a:lstStyle/>
        <a:p>
          <a:pPr rtl="0"/>
          <a:r>
            <a:rPr lang="ru-RU" smtClean="0"/>
            <a:t>Методы административно-правового регулирования</a:t>
          </a:r>
          <a:endParaRPr lang="ru-RU"/>
        </a:p>
      </dgm:t>
    </dgm:pt>
    <dgm:pt modelId="{9D857274-F78F-4298-B533-1E5BEA9DC030}" type="parTrans" cxnId="{DF9259DC-4F13-4176-A274-C19142098B96}">
      <dgm:prSet/>
      <dgm:spPr/>
      <dgm:t>
        <a:bodyPr/>
        <a:lstStyle/>
        <a:p>
          <a:endParaRPr lang="ru-RU"/>
        </a:p>
      </dgm:t>
    </dgm:pt>
    <dgm:pt modelId="{19C461AF-ABA3-46DC-9180-EFADB65F0D2D}" type="sibTrans" cxnId="{DF9259DC-4F13-4176-A274-C19142098B96}">
      <dgm:prSet/>
      <dgm:spPr/>
      <dgm:t>
        <a:bodyPr/>
        <a:lstStyle/>
        <a:p>
          <a:endParaRPr lang="ru-RU"/>
        </a:p>
      </dgm:t>
    </dgm:pt>
    <dgm:pt modelId="{060A1FF6-AD22-4CC1-A851-86E85A5D80DB}" type="pres">
      <dgm:prSet presAssocID="{B314FBE2-EA2C-48AB-BFD5-EC8FE4A24C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5E7C2-E173-4E33-B39A-760A4B2D4B02}" type="pres">
      <dgm:prSet presAssocID="{016CCA82-175D-46DE-8619-3039F8A58B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9ADA7-64C4-460A-BC86-93538062D582}" type="presOf" srcId="{B314FBE2-EA2C-48AB-BFD5-EC8FE4A24C48}" destId="{060A1FF6-AD22-4CC1-A851-86E85A5D80DB}" srcOrd="0" destOrd="0" presId="urn:microsoft.com/office/officeart/2005/8/layout/vList2"/>
    <dgm:cxn modelId="{DF9259DC-4F13-4176-A274-C19142098B96}" srcId="{B314FBE2-EA2C-48AB-BFD5-EC8FE4A24C48}" destId="{016CCA82-175D-46DE-8619-3039F8A58B38}" srcOrd="0" destOrd="0" parTransId="{9D857274-F78F-4298-B533-1E5BEA9DC030}" sibTransId="{19C461AF-ABA3-46DC-9180-EFADB65F0D2D}"/>
    <dgm:cxn modelId="{4B2D7725-2BFB-4983-BF4A-D687711B1369}" type="presOf" srcId="{016CCA82-175D-46DE-8619-3039F8A58B38}" destId="{41A5E7C2-E173-4E33-B39A-760A4B2D4B02}" srcOrd="0" destOrd="0" presId="urn:microsoft.com/office/officeart/2005/8/layout/vList2"/>
    <dgm:cxn modelId="{2466102C-0516-4A41-8147-F3F708C49C57}" type="presParOf" srcId="{060A1FF6-AD22-4CC1-A851-86E85A5D80DB}" destId="{41A5E7C2-E173-4E33-B39A-760A4B2D4B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14FBE2-EA2C-48AB-BFD5-EC8FE4A24C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6CCA82-175D-46DE-8619-3039F8A58B38}">
      <dgm:prSet/>
      <dgm:spPr/>
      <dgm:t>
        <a:bodyPr/>
        <a:lstStyle/>
        <a:p>
          <a:pPr rtl="0"/>
          <a:r>
            <a:rPr lang="ru-RU" smtClean="0"/>
            <a:t>Методы административно-правового регулирования</a:t>
          </a:r>
          <a:endParaRPr lang="ru-RU"/>
        </a:p>
      </dgm:t>
    </dgm:pt>
    <dgm:pt modelId="{9D857274-F78F-4298-B533-1E5BEA9DC030}" type="parTrans" cxnId="{DF9259DC-4F13-4176-A274-C19142098B96}">
      <dgm:prSet/>
      <dgm:spPr/>
      <dgm:t>
        <a:bodyPr/>
        <a:lstStyle/>
        <a:p>
          <a:endParaRPr lang="ru-RU"/>
        </a:p>
      </dgm:t>
    </dgm:pt>
    <dgm:pt modelId="{19C461AF-ABA3-46DC-9180-EFADB65F0D2D}" type="sibTrans" cxnId="{DF9259DC-4F13-4176-A274-C19142098B96}">
      <dgm:prSet/>
      <dgm:spPr/>
      <dgm:t>
        <a:bodyPr/>
        <a:lstStyle/>
        <a:p>
          <a:endParaRPr lang="ru-RU"/>
        </a:p>
      </dgm:t>
    </dgm:pt>
    <dgm:pt modelId="{060A1FF6-AD22-4CC1-A851-86E85A5D80DB}" type="pres">
      <dgm:prSet presAssocID="{B314FBE2-EA2C-48AB-BFD5-EC8FE4A24C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5E7C2-E173-4E33-B39A-760A4B2D4B02}" type="pres">
      <dgm:prSet presAssocID="{016CCA82-175D-46DE-8619-3039F8A58B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A77C9-E6CE-4EA5-82EE-821E55C4287F}" type="presOf" srcId="{016CCA82-175D-46DE-8619-3039F8A58B38}" destId="{41A5E7C2-E173-4E33-B39A-760A4B2D4B02}" srcOrd="0" destOrd="0" presId="urn:microsoft.com/office/officeart/2005/8/layout/vList2"/>
    <dgm:cxn modelId="{10A79207-2C71-4474-ADF8-16D8F3FEF731}" type="presOf" srcId="{B314FBE2-EA2C-48AB-BFD5-EC8FE4A24C48}" destId="{060A1FF6-AD22-4CC1-A851-86E85A5D80DB}" srcOrd="0" destOrd="0" presId="urn:microsoft.com/office/officeart/2005/8/layout/vList2"/>
    <dgm:cxn modelId="{DF9259DC-4F13-4176-A274-C19142098B96}" srcId="{B314FBE2-EA2C-48AB-BFD5-EC8FE4A24C48}" destId="{016CCA82-175D-46DE-8619-3039F8A58B38}" srcOrd="0" destOrd="0" parTransId="{9D857274-F78F-4298-B533-1E5BEA9DC030}" sibTransId="{19C461AF-ABA3-46DC-9180-EFADB65F0D2D}"/>
    <dgm:cxn modelId="{7ED41A7B-468B-4DDA-946C-1516CBF97C41}" type="presParOf" srcId="{060A1FF6-AD22-4CC1-A851-86E85A5D80DB}" destId="{41A5E7C2-E173-4E33-B39A-760A4B2D4B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A6071F-F3C3-426F-9124-5F4221F34D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00778-7BFF-4E27-9A87-08802FAEE96B}">
      <dgm:prSet/>
      <dgm:spPr/>
      <dgm:t>
        <a:bodyPr/>
        <a:lstStyle/>
        <a:p>
          <a:pPr algn="ctr" rtl="0"/>
          <a:r>
            <a:rPr lang="ru-RU" dirty="0" smtClean="0"/>
            <a:t>Источники административного права</a:t>
          </a:r>
          <a:endParaRPr lang="ru-RU" dirty="0"/>
        </a:p>
      </dgm:t>
    </dgm:pt>
    <dgm:pt modelId="{8D8EB7B3-F014-4223-86DD-569A679A4053}" type="parTrans" cxnId="{10819411-1695-4C17-8021-C9C5487F50F3}">
      <dgm:prSet/>
      <dgm:spPr/>
      <dgm:t>
        <a:bodyPr/>
        <a:lstStyle/>
        <a:p>
          <a:endParaRPr lang="ru-RU"/>
        </a:p>
      </dgm:t>
    </dgm:pt>
    <dgm:pt modelId="{6BDC3586-185B-4BA0-9409-1B7F214F48AB}" type="sibTrans" cxnId="{10819411-1695-4C17-8021-C9C5487F50F3}">
      <dgm:prSet/>
      <dgm:spPr/>
      <dgm:t>
        <a:bodyPr/>
        <a:lstStyle/>
        <a:p>
          <a:endParaRPr lang="ru-RU"/>
        </a:p>
      </dgm:t>
    </dgm:pt>
    <dgm:pt modelId="{28B92793-C427-483B-886E-01E181199708}" type="pres">
      <dgm:prSet presAssocID="{55A6071F-F3C3-426F-9124-5F4221F34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46A99-2896-413C-9800-C935810E3AD1}" type="pres">
      <dgm:prSet presAssocID="{5B600778-7BFF-4E27-9A87-08802FAEE96B}" presName="parentText" presStyleLbl="node1" presStyleIdx="0" presStyleCnt="1" custScaleX="82677" custScaleY="100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19411-1695-4C17-8021-C9C5487F50F3}" srcId="{55A6071F-F3C3-426F-9124-5F4221F34D80}" destId="{5B600778-7BFF-4E27-9A87-08802FAEE96B}" srcOrd="0" destOrd="0" parTransId="{8D8EB7B3-F014-4223-86DD-569A679A4053}" sibTransId="{6BDC3586-185B-4BA0-9409-1B7F214F48AB}"/>
    <dgm:cxn modelId="{15F708D3-EECC-4775-933F-EC1241FE64E5}" type="presOf" srcId="{5B600778-7BFF-4E27-9A87-08802FAEE96B}" destId="{EFD46A99-2896-413C-9800-C935810E3AD1}" srcOrd="0" destOrd="0" presId="urn:microsoft.com/office/officeart/2005/8/layout/vList2"/>
    <dgm:cxn modelId="{04030FD5-307E-4B93-984D-BFEA9D6C5913}" type="presOf" srcId="{55A6071F-F3C3-426F-9124-5F4221F34D80}" destId="{28B92793-C427-483B-886E-01E181199708}" srcOrd="0" destOrd="0" presId="urn:microsoft.com/office/officeart/2005/8/layout/vList2"/>
    <dgm:cxn modelId="{35AD1800-F091-497B-BF4A-18EB4D5C3F00}" type="presParOf" srcId="{28B92793-C427-483B-886E-01E181199708}" destId="{EFD46A99-2896-413C-9800-C935810E3A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A6071F-F3C3-426F-9124-5F4221F34D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00778-7BFF-4E27-9A87-08802FAEE96B}">
      <dgm:prSet/>
      <dgm:spPr/>
      <dgm:t>
        <a:bodyPr/>
        <a:lstStyle/>
        <a:p>
          <a:pPr algn="ctr" rtl="0"/>
          <a:r>
            <a:rPr lang="ru-RU" dirty="0" smtClean="0"/>
            <a:t>Источники административного права</a:t>
          </a:r>
          <a:endParaRPr lang="ru-RU" dirty="0"/>
        </a:p>
      </dgm:t>
    </dgm:pt>
    <dgm:pt modelId="{8D8EB7B3-F014-4223-86DD-569A679A4053}" type="parTrans" cxnId="{10819411-1695-4C17-8021-C9C5487F50F3}">
      <dgm:prSet/>
      <dgm:spPr/>
      <dgm:t>
        <a:bodyPr/>
        <a:lstStyle/>
        <a:p>
          <a:endParaRPr lang="ru-RU"/>
        </a:p>
      </dgm:t>
    </dgm:pt>
    <dgm:pt modelId="{6BDC3586-185B-4BA0-9409-1B7F214F48AB}" type="sibTrans" cxnId="{10819411-1695-4C17-8021-C9C5487F50F3}">
      <dgm:prSet/>
      <dgm:spPr/>
      <dgm:t>
        <a:bodyPr/>
        <a:lstStyle/>
        <a:p>
          <a:endParaRPr lang="ru-RU"/>
        </a:p>
      </dgm:t>
    </dgm:pt>
    <dgm:pt modelId="{28B92793-C427-483B-886E-01E181199708}" type="pres">
      <dgm:prSet presAssocID="{55A6071F-F3C3-426F-9124-5F4221F34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46A99-2896-413C-9800-C935810E3AD1}" type="pres">
      <dgm:prSet presAssocID="{5B600778-7BFF-4E27-9A87-08802FAEE96B}" presName="parentText" presStyleLbl="node1" presStyleIdx="0" presStyleCnt="1" custScaleX="82677" custScaleY="100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19411-1695-4C17-8021-C9C5487F50F3}" srcId="{55A6071F-F3C3-426F-9124-5F4221F34D80}" destId="{5B600778-7BFF-4E27-9A87-08802FAEE96B}" srcOrd="0" destOrd="0" parTransId="{8D8EB7B3-F014-4223-86DD-569A679A4053}" sibTransId="{6BDC3586-185B-4BA0-9409-1B7F214F48AB}"/>
    <dgm:cxn modelId="{498FB283-D230-47BB-AD65-800B4627CD5C}" type="presOf" srcId="{5B600778-7BFF-4E27-9A87-08802FAEE96B}" destId="{EFD46A99-2896-413C-9800-C935810E3AD1}" srcOrd="0" destOrd="0" presId="urn:microsoft.com/office/officeart/2005/8/layout/vList2"/>
    <dgm:cxn modelId="{9469E028-038B-4A64-9F6F-A185758CCC67}" type="presOf" srcId="{55A6071F-F3C3-426F-9124-5F4221F34D80}" destId="{28B92793-C427-483B-886E-01E181199708}" srcOrd="0" destOrd="0" presId="urn:microsoft.com/office/officeart/2005/8/layout/vList2"/>
    <dgm:cxn modelId="{36C07F10-D996-4E6A-8E91-A0C46868C8A0}" type="presParOf" srcId="{28B92793-C427-483B-886E-01E181199708}" destId="{EFD46A99-2896-413C-9800-C935810E3A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A6071F-F3C3-426F-9124-5F4221F34D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00778-7BFF-4E27-9A87-08802FAEE96B}">
      <dgm:prSet/>
      <dgm:spPr/>
      <dgm:t>
        <a:bodyPr/>
        <a:lstStyle/>
        <a:p>
          <a:pPr algn="ctr" rtl="0"/>
          <a:r>
            <a:rPr lang="ru-RU" dirty="0" smtClean="0"/>
            <a:t>Кодекс РФ об административных правонарушениях</a:t>
          </a:r>
          <a:endParaRPr lang="ru-RU" dirty="0"/>
        </a:p>
      </dgm:t>
    </dgm:pt>
    <dgm:pt modelId="{8D8EB7B3-F014-4223-86DD-569A679A4053}" type="parTrans" cxnId="{10819411-1695-4C17-8021-C9C5487F50F3}">
      <dgm:prSet/>
      <dgm:spPr/>
      <dgm:t>
        <a:bodyPr/>
        <a:lstStyle/>
        <a:p>
          <a:endParaRPr lang="ru-RU"/>
        </a:p>
      </dgm:t>
    </dgm:pt>
    <dgm:pt modelId="{6BDC3586-185B-4BA0-9409-1B7F214F48AB}" type="sibTrans" cxnId="{10819411-1695-4C17-8021-C9C5487F50F3}">
      <dgm:prSet/>
      <dgm:spPr/>
      <dgm:t>
        <a:bodyPr/>
        <a:lstStyle/>
        <a:p>
          <a:endParaRPr lang="ru-RU"/>
        </a:p>
      </dgm:t>
    </dgm:pt>
    <dgm:pt modelId="{28B92793-C427-483B-886E-01E181199708}" type="pres">
      <dgm:prSet presAssocID="{55A6071F-F3C3-426F-9124-5F4221F34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46A99-2896-413C-9800-C935810E3AD1}" type="pres">
      <dgm:prSet presAssocID="{5B600778-7BFF-4E27-9A87-08802FAEE96B}" presName="parentText" presStyleLbl="node1" presStyleIdx="0" presStyleCnt="1" custScaleX="82677" custScaleY="100074" custLinFactNeighborX="-8661" custLinFactNeighborY="-1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19411-1695-4C17-8021-C9C5487F50F3}" srcId="{55A6071F-F3C3-426F-9124-5F4221F34D80}" destId="{5B600778-7BFF-4E27-9A87-08802FAEE96B}" srcOrd="0" destOrd="0" parTransId="{8D8EB7B3-F014-4223-86DD-569A679A4053}" sibTransId="{6BDC3586-185B-4BA0-9409-1B7F214F48AB}"/>
    <dgm:cxn modelId="{F9893E47-C07A-49DE-B3BD-4A1B4F58BD62}" type="presOf" srcId="{55A6071F-F3C3-426F-9124-5F4221F34D80}" destId="{28B92793-C427-483B-886E-01E181199708}" srcOrd="0" destOrd="0" presId="urn:microsoft.com/office/officeart/2005/8/layout/vList2"/>
    <dgm:cxn modelId="{BC6F9996-D8FF-4B25-A7BC-5A496ED972C1}" type="presOf" srcId="{5B600778-7BFF-4E27-9A87-08802FAEE96B}" destId="{EFD46A99-2896-413C-9800-C935810E3AD1}" srcOrd="0" destOrd="0" presId="urn:microsoft.com/office/officeart/2005/8/layout/vList2"/>
    <dgm:cxn modelId="{76CD636D-7C46-4461-94B3-2DABFBF06E10}" type="presParOf" srcId="{28B92793-C427-483B-886E-01E181199708}" destId="{EFD46A99-2896-413C-9800-C935810E3A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A6071F-F3C3-426F-9124-5F4221F34D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00778-7BFF-4E27-9A87-08802FAEE96B}">
      <dgm:prSet/>
      <dgm:spPr/>
      <dgm:t>
        <a:bodyPr/>
        <a:lstStyle/>
        <a:p>
          <a:pPr algn="ctr" rtl="0"/>
          <a:r>
            <a:rPr lang="ru-RU" dirty="0" smtClean="0"/>
            <a:t>Кодекс РФ об административных правонарушениях</a:t>
          </a:r>
          <a:endParaRPr lang="ru-RU" dirty="0"/>
        </a:p>
      </dgm:t>
    </dgm:pt>
    <dgm:pt modelId="{8D8EB7B3-F014-4223-86DD-569A679A4053}" type="parTrans" cxnId="{10819411-1695-4C17-8021-C9C5487F50F3}">
      <dgm:prSet/>
      <dgm:spPr/>
      <dgm:t>
        <a:bodyPr/>
        <a:lstStyle/>
        <a:p>
          <a:endParaRPr lang="ru-RU"/>
        </a:p>
      </dgm:t>
    </dgm:pt>
    <dgm:pt modelId="{6BDC3586-185B-4BA0-9409-1B7F214F48AB}" type="sibTrans" cxnId="{10819411-1695-4C17-8021-C9C5487F50F3}">
      <dgm:prSet/>
      <dgm:spPr/>
      <dgm:t>
        <a:bodyPr/>
        <a:lstStyle/>
        <a:p>
          <a:endParaRPr lang="ru-RU"/>
        </a:p>
      </dgm:t>
    </dgm:pt>
    <dgm:pt modelId="{28B92793-C427-483B-886E-01E181199708}" type="pres">
      <dgm:prSet presAssocID="{55A6071F-F3C3-426F-9124-5F4221F34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46A99-2896-413C-9800-C935810E3AD1}" type="pres">
      <dgm:prSet presAssocID="{5B600778-7BFF-4E27-9A87-08802FAEE96B}" presName="parentText" presStyleLbl="node1" presStyleIdx="0" presStyleCnt="1" custScaleX="82677" custScaleY="100074" custLinFactNeighborX="-8661" custLinFactNeighborY="-1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19411-1695-4C17-8021-C9C5487F50F3}" srcId="{55A6071F-F3C3-426F-9124-5F4221F34D80}" destId="{5B600778-7BFF-4E27-9A87-08802FAEE96B}" srcOrd="0" destOrd="0" parTransId="{8D8EB7B3-F014-4223-86DD-569A679A4053}" sibTransId="{6BDC3586-185B-4BA0-9409-1B7F214F48AB}"/>
    <dgm:cxn modelId="{B8A06CB2-3CC1-47E2-B61E-787E8D599486}" type="presOf" srcId="{5B600778-7BFF-4E27-9A87-08802FAEE96B}" destId="{EFD46A99-2896-413C-9800-C935810E3AD1}" srcOrd="0" destOrd="0" presId="urn:microsoft.com/office/officeart/2005/8/layout/vList2"/>
    <dgm:cxn modelId="{54F87053-88D9-43FE-A6B5-0C0801D604CE}" type="presOf" srcId="{55A6071F-F3C3-426F-9124-5F4221F34D80}" destId="{28B92793-C427-483B-886E-01E181199708}" srcOrd="0" destOrd="0" presId="urn:microsoft.com/office/officeart/2005/8/layout/vList2"/>
    <dgm:cxn modelId="{E755CE73-7AFA-46E0-AF3C-4353E6D9F57C}" type="presParOf" srcId="{28B92793-C427-483B-886E-01E181199708}" destId="{EFD46A99-2896-413C-9800-C935810E3A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5A6071F-F3C3-426F-9124-5F4221F34D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00778-7BFF-4E27-9A87-08802FAEE96B}">
      <dgm:prSet/>
      <dgm:spPr/>
      <dgm:t>
        <a:bodyPr/>
        <a:lstStyle/>
        <a:p>
          <a:pPr algn="ctr" rtl="0"/>
          <a:r>
            <a:rPr lang="ru-RU" dirty="0" smtClean="0"/>
            <a:t>Кодекс административного судопроизводства РФ</a:t>
          </a:r>
          <a:endParaRPr lang="ru-RU" dirty="0"/>
        </a:p>
      </dgm:t>
    </dgm:pt>
    <dgm:pt modelId="{8D8EB7B3-F014-4223-86DD-569A679A4053}" type="parTrans" cxnId="{10819411-1695-4C17-8021-C9C5487F50F3}">
      <dgm:prSet/>
      <dgm:spPr/>
      <dgm:t>
        <a:bodyPr/>
        <a:lstStyle/>
        <a:p>
          <a:endParaRPr lang="ru-RU"/>
        </a:p>
      </dgm:t>
    </dgm:pt>
    <dgm:pt modelId="{6BDC3586-185B-4BA0-9409-1B7F214F48AB}" type="sibTrans" cxnId="{10819411-1695-4C17-8021-C9C5487F50F3}">
      <dgm:prSet/>
      <dgm:spPr/>
      <dgm:t>
        <a:bodyPr/>
        <a:lstStyle/>
        <a:p>
          <a:endParaRPr lang="ru-RU"/>
        </a:p>
      </dgm:t>
    </dgm:pt>
    <dgm:pt modelId="{28B92793-C427-483B-886E-01E181199708}" type="pres">
      <dgm:prSet presAssocID="{55A6071F-F3C3-426F-9124-5F4221F34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46A99-2896-413C-9800-C935810E3AD1}" type="pres">
      <dgm:prSet presAssocID="{5B600778-7BFF-4E27-9A87-08802FAEE96B}" presName="parentText" presStyleLbl="node1" presStyleIdx="0" presStyleCnt="1" custScaleX="82677" custScaleY="100074" custLinFactNeighborX="-8661" custLinFactNeighborY="-1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19411-1695-4C17-8021-C9C5487F50F3}" srcId="{55A6071F-F3C3-426F-9124-5F4221F34D80}" destId="{5B600778-7BFF-4E27-9A87-08802FAEE96B}" srcOrd="0" destOrd="0" parTransId="{8D8EB7B3-F014-4223-86DD-569A679A4053}" sibTransId="{6BDC3586-185B-4BA0-9409-1B7F214F48AB}"/>
    <dgm:cxn modelId="{D37FE2D0-39AA-4B71-BA1A-4B3863FF6473}" type="presOf" srcId="{5B600778-7BFF-4E27-9A87-08802FAEE96B}" destId="{EFD46A99-2896-413C-9800-C935810E3AD1}" srcOrd="0" destOrd="0" presId="urn:microsoft.com/office/officeart/2005/8/layout/vList2"/>
    <dgm:cxn modelId="{1CA190B8-99CA-40BF-A956-2F03E88A6CFF}" type="presOf" srcId="{55A6071F-F3C3-426F-9124-5F4221F34D80}" destId="{28B92793-C427-483B-886E-01E181199708}" srcOrd="0" destOrd="0" presId="urn:microsoft.com/office/officeart/2005/8/layout/vList2"/>
    <dgm:cxn modelId="{C1255C27-A106-44B6-A5B7-35998F8CACCC}" type="presParOf" srcId="{28B92793-C427-483B-886E-01E181199708}" destId="{EFD46A99-2896-413C-9800-C935810E3AD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A6071F-F3C3-426F-9124-5F4221F34D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00778-7BFF-4E27-9A87-08802FAEE96B}">
      <dgm:prSet/>
      <dgm:spPr/>
      <dgm:t>
        <a:bodyPr/>
        <a:lstStyle/>
        <a:p>
          <a:pPr algn="ctr" rtl="0"/>
          <a:r>
            <a:rPr lang="ru-RU" dirty="0" smtClean="0"/>
            <a:t>Кодекс административного судопроизводства РФ</a:t>
          </a:r>
          <a:endParaRPr lang="ru-RU" dirty="0"/>
        </a:p>
      </dgm:t>
    </dgm:pt>
    <dgm:pt modelId="{8D8EB7B3-F014-4223-86DD-569A679A4053}" type="parTrans" cxnId="{10819411-1695-4C17-8021-C9C5487F50F3}">
      <dgm:prSet/>
      <dgm:spPr/>
      <dgm:t>
        <a:bodyPr/>
        <a:lstStyle/>
        <a:p>
          <a:endParaRPr lang="ru-RU"/>
        </a:p>
      </dgm:t>
    </dgm:pt>
    <dgm:pt modelId="{6BDC3586-185B-4BA0-9409-1B7F214F48AB}" type="sibTrans" cxnId="{10819411-1695-4C17-8021-C9C5487F50F3}">
      <dgm:prSet/>
      <dgm:spPr/>
      <dgm:t>
        <a:bodyPr/>
        <a:lstStyle/>
        <a:p>
          <a:endParaRPr lang="ru-RU"/>
        </a:p>
      </dgm:t>
    </dgm:pt>
    <dgm:pt modelId="{28B92793-C427-483B-886E-01E181199708}" type="pres">
      <dgm:prSet presAssocID="{55A6071F-F3C3-426F-9124-5F4221F34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46A99-2896-413C-9800-C935810E3AD1}" type="pres">
      <dgm:prSet presAssocID="{5B600778-7BFF-4E27-9A87-08802FAEE96B}" presName="parentText" presStyleLbl="node1" presStyleIdx="0" presStyleCnt="1" custScaleX="82677" custScaleY="100074" custLinFactNeighborX="-8661" custLinFactNeighborY="-1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19411-1695-4C17-8021-C9C5487F50F3}" srcId="{55A6071F-F3C3-426F-9124-5F4221F34D80}" destId="{5B600778-7BFF-4E27-9A87-08802FAEE96B}" srcOrd="0" destOrd="0" parTransId="{8D8EB7B3-F014-4223-86DD-569A679A4053}" sibTransId="{6BDC3586-185B-4BA0-9409-1B7F214F48AB}"/>
    <dgm:cxn modelId="{92C7788D-1D9D-47D6-97D1-C14FD656E362}" type="presOf" srcId="{5B600778-7BFF-4E27-9A87-08802FAEE96B}" destId="{EFD46A99-2896-413C-9800-C935810E3AD1}" srcOrd="0" destOrd="0" presId="urn:microsoft.com/office/officeart/2005/8/layout/vList2"/>
    <dgm:cxn modelId="{AF880E4A-39EA-4C13-B7CF-9E8F7C5CB5D6}" type="presOf" srcId="{55A6071F-F3C3-426F-9124-5F4221F34D80}" destId="{28B92793-C427-483B-886E-01E181199708}" srcOrd="0" destOrd="0" presId="urn:microsoft.com/office/officeart/2005/8/layout/vList2"/>
    <dgm:cxn modelId="{89ED21FC-5D32-496A-9B52-B1F4F3A8C4EF}" type="presParOf" srcId="{28B92793-C427-483B-886E-01E181199708}" destId="{EFD46A99-2896-413C-9800-C935810E3AD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4EF470-558D-49B5-97FF-D498A35EDE5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143E6ED-5240-4EAB-ABC7-49877C86D27A}">
      <dgm:prSet/>
      <dgm:spPr/>
      <dgm:t>
        <a:bodyPr/>
        <a:lstStyle/>
        <a:p>
          <a:pPr rtl="0"/>
          <a:r>
            <a:rPr lang="ru-RU" dirty="0" smtClean="0"/>
            <a:t>- регулирует порядок осуществления административного судопроизводства при рассмотрении и разрешении Верховным Судом РФ, судами общей юрисдикции, мировыми судьями административных дел о защите нарушенных или оспариваемых прав, свобод и законных интересов граждан, прав и законных интересов организаций, а также других административных дел, возникающих из административных и иных публичных правоотношений и связанных с осуществлением судебного контроля за законностью и обоснованностью осуществления государственных или иных публичных полномочий.</a:t>
          </a:r>
          <a:endParaRPr lang="ru-RU" dirty="0"/>
        </a:p>
      </dgm:t>
    </dgm:pt>
    <dgm:pt modelId="{DE6DAEF8-8E35-4EBC-8132-022364DBDF69}" type="parTrans" cxnId="{520CA684-20E6-4C27-B741-A6484B4592EF}">
      <dgm:prSet/>
      <dgm:spPr/>
      <dgm:t>
        <a:bodyPr/>
        <a:lstStyle/>
        <a:p>
          <a:endParaRPr lang="ru-RU"/>
        </a:p>
      </dgm:t>
    </dgm:pt>
    <dgm:pt modelId="{8F22B113-4EF9-4FEA-9BAE-D5305BA9F547}" type="sibTrans" cxnId="{520CA684-20E6-4C27-B741-A6484B4592EF}">
      <dgm:prSet/>
      <dgm:spPr/>
      <dgm:t>
        <a:bodyPr/>
        <a:lstStyle/>
        <a:p>
          <a:endParaRPr lang="ru-RU"/>
        </a:p>
      </dgm:t>
    </dgm:pt>
    <dgm:pt modelId="{4342B4BA-86A9-4019-8751-404B26BCA0CD}" type="pres">
      <dgm:prSet presAssocID="{2A4EF470-558D-49B5-97FF-D498A35ED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CC266-969F-4478-B67B-D00569074F3C}" type="pres">
      <dgm:prSet presAssocID="{4143E6ED-5240-4EAB-ABC7-49877C86D2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4CE08D-CA46-4570-B635-69A8D17A2A70}" type="presOf" srcId="{2A4EF470-558D-49B5-97FF-D498A35EDE53}" destId="{4342B4BA-86A9-4019-8751-404B26BCA0CD}" srcOrd="0" destOrd="0" presId="urn:microsoft.com/office/officeart/2005/8/layout/vList2"/>
    <dgm:cxn modelId="{CBE4B79F-23E2-4F5B-92CE-1BEA75F60763}" type="presOf" srcId="{4143E6ED-5240-4EAB-ABC7-49877C86D27A}" destId="{7CECC266-969F-4478-B67B-D00569074F3C}" srcOrd="0" destOrd="0" presId="urn:microsoft.com/office/officeart/2005/8/layout/vList2"/>
    <dgm:cxn modelId="{520CA684-20E6-4C27-B741-A6484B4592EF}" srcId="{2A4EF470-558D-49B5-97FF-D498A35EDE53}" destId="{4143E6ED-5240-4EAB-ABC7-49877C86D27A}" srcOrd="0" destOrd="0" parTransId="{DE6DAEF8-8E35-4EBC-8132-022364DBDF69}" sibTransId="{8F22B113-4EF9-4FEA-9BAE-D5305BA9F547}"/>
    <dgm:cxn modelId="{668AB0E2-A94D-4F9F-A9C1-E7A331727169}" type="presParOf" srcId="{4342B4BA-86A9-4019-8751-404B26BCA0CD}" destId="{7CECC266-969F-4478-B67B-D00569074F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A732E-627D-487D-802B-6DDA459B38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E5AECD-E8B3-47DD-8B1D-DBF3F2BF2891}">
      <dgm:prSet/>
      <dgm:spPr/>
      <dgm:t>
        <a:bodyPr/>
        <a:lstStyle/>
        <a:p>
          <a:pPr rtl="0"/>
          <a:r>
            <a:rPr lang="ru-RU" dirty="0" smtClean="0"/>
            <a:t>Понятие административного права</a:t>
          </a:r>
          <a:endParaRPr lang="ru-RU" dirty="0"/>
        </a:p>
      </dgm:t>
    </dgm:pt>
    <dgm:pt modelId="{6AF07B42-D7BF-4763-80B1-47CED2D85A0E}" type="parTrans" cxnId="{FBF81129-A5D3-47CF-B5FE-9C99B4CB3E4F}">
      <dgm:prSet/>
      <dgm:spPr/>
      <dgm:t>
        <a:bodyPr/>
        <a:lstStyle/>
        <a:p>
          <a:endParaRPr lang="ru-RU"/>
        </a:p>
      </dgm:t>
    </dgm:pt>
    <dgm:pt modelId="{A6326652-6C8D-4C88-B1C4-DDBD7DC1114F}" type="sibTrans" cxnId="{FBF81129-A5D3-47CF-B5FE-9C99B4CB3E4F}">
      <dgm:prSet/>
      <dgm:spPr/>
      <dgm:t>
        <a:bodyPr/>
        <a:lstStyle/>
        <a:p>
          <a:endParaRPr lang="ru-RU"/>
        </a:p>
      </dgm:t>
    </dgm:pt>
    <dgm:pt modelId="{D578B90F-5D53-4E11-A523-4A9E5CE52C9B}" type="pres">
      <dgm:prSet presAssocID="{83BA732E-627D-487D-802B-6DDA459B38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062E1-0FCC-4BC6-8CB9-E60E0DC97E73}" type="pres">
      <dgm:prSet presAssocID="{09E5AECD-E8B3-47DD-8B1D-DBF3F2BF28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0C500-B2D3-4DDF-BFDD-723E269B856C}" type="presOf" srcId="{09E5AECD-E8B3-47DD-8B1D-DBF3F2BF2891}" destId="{A28062E1-0FCC-4BC6-8CB9-E60E0DC97E73}" srcOrd="0" destOrd="0" presId="urn:microsoft.com/office/officeart/2005/8/layout/vList2"/>
    <dgm:cxn modelId="{FBF81129-A5D3-47CF-B5FE-9C99B4CB3E4F}" srcId="{83BA732E-627D-487D-802B-6DDA459B38ED}" destId="{09E5AECD-E8B3-47DD-8B1D-DBF3F2BF2891}" srcOrd="0" destOrd="0" parTransId="{6AF07B42-D7BF-4763-80B1-47CED2D85A0E}" sibTransId="{A6326652-6C8D-4C88-B1C4-DDBD7DC1114F}"/>
    <dgm:cxn modelId="{A885E6EE-B82E-4CFA-939A-1544AFEB9519}" type="presOf" srcId="{83BA732E-627D-487D-802B-6DDA459B38ED}" destId="{D578B90F-5D53-4E11-A523-4A9E5CE52C9B}" srcOrd="0" destOrd="0" presId="urn:microsoft.com/office/officeart/2005/8/layout/vList2"/>
    <dgm:cxn modelId="{2DFEC1EE-703D-492D-AA25-9971342DA987}" type="presParOf" srcId="{D578B90F-5D53-4E11-A523-4A9E5CE52C9B}" destId="{A28062E1-0FCC-4BC6-8CB9-E60E0DC97E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69E2F21-4AEA-4801-9929-0F5F335B4D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248FFCF-B25B-4280-B8E0-37414B6A275D}">
      <dgm:prSet/>
      <dgm:spPr/>
      <dgm:t>
        <a:bodyPr/>
        <a:lstStyle/>
        <a:p>
          <a:pPr algn="ctr" rtl="0"/>
          <a:r>
            <a:rPr lang="ru-RU" dirty="0" smtClean="0">
              <a:effectLst>
                <a:outerShdw blurRad="50800" dist="38100" dir="5400000" algn="ctr" rotWithShape="0">
                  <a:srgbClr val="000000">
                    <a:alpha val="43137"/>
                  </a:srgbClr>
                </a:outerShdw>
              </a:effectLst>
            </a:rPr>
            <a:t>Понятие административного правонарушения</a:t>
          </a:r>
          <a:endParaRPr lang="ru-RU" dirty="0"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DF41D34-E97E-455C-9CAA-FFB20D64AAB7}" type="parTrans" cxnId="{909591C7-E88C-4F7B-A493-FD9ACA17B5A9}">
      <dgm:prSet/>
      <dgm:spPr/>
      <dgm:t>
        <a:bodyPr/>
        <a:lstStyle/>
        <a:p>
          <a:endParaRPr lang="ru-RU"/>
        </a:p>
      </dgm:t>
    </dgm:pt>
    <dgm:pt modelId="{CF8E547E-ADAB-45CB-BC52-B4CE688380D4}" type="sibTrans" cxnId="{909591C7-E88C-4F7B-A493-FD9ACA17B5A9}">
      <dgm:prSet/>
      <dgm:spPr/>
      <dgm:t>
        <a:bodyPr/>
        <a:lstStyle/>
        <a:p>
          <a:endParaRPr lang="ru-RU"/>
        </a:p>
      </dgm:t>
    </dgm:pt>
    <dgm:pt modelId="{A4412061-B406-473E-88B1-095447399C16}" type="pres">
      <dgm:prSet presAssocID="{C69E2F21-4AEA-4801-9929-0F5F335B4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32F69A-807C-4619-BFDA-BAA459B56778}" type="pres">
      <dgm:prSet presAssocID="{9248FFCF-B25B-4280-B8E0-37414B6A275D}" presName="parentText" presStyleLbl="node1" presStyleIdx="0" presStyleCnt="1" custLinFactNeighborX="-4724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591C7-E88C-4F7B-A493-FD9ACA17B5A9}" srcId="{C69E2F21-4AEA-4801-9929-0F5F335B4D80}" destId="{9248FFCF-B25B-4280-B8E0-37414B6A275D}" srcOrd="0" destOrd="0" parTransId="{4DF41D34-E97E-455C-9CAA-FFB20D64AAB7}" sibTransId="{CF8E547E-ADAB-45CB-BC52-B4CE688380D4}"/>
    <dgm:cxn modelId="{05060565-CC1D-4533-B45C-C13B851173AA}" type="presOf" srcId="{9248FFCF-B25B-4280-B8E0-37414B6A275D}" destId="{D332F69A-807C-4619-BFDA-BAA459B56778}" srcOrd="0" destOrd="0" presId="urn:microsoft.com/office/officeart/2005/8/layout/vList2"/>
    <dgm:cxn modelId="{BC7D4AEE-C4AF-46B3-9A2F-6194C06E37F8}" type="presOf" srcId="{C69E2F21-4AEA-4801-9929-0F5F335B4D80}" destId="{A4412061-B406-473E-88B1-095447399C16}" srcOrd="0" destOrd="0" presId="urn:microsoft.com/office/officeart/2005/8/layout/vList2"/>
    <dgm:cxn modelId="{48B12116-313B-495F-A247-223BB0BCBC26}" type="presParOf" srcId="{A4412061-B406-473E-88B1-095447399C16}" destId="{D332F69A-807C-4619-BFDA-BAA459B567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69E2F21-4AEA-4801-9929-0F5F335B4D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8FFCF-B25B-4280-B8E0-37414B6A275D}">
      <dgm:prSet/>
      <dgm:spPr/>
      <dgm:t>
        <a:bodyPr/>
        <a:lstStyle/>
        <a:p>
          <a:pPr algn="ctr" rtl="0"/>
          <a:r>
            <a:rPr lang="ru-RU" dirty="0" smtClean="0">
              <a:effectLst>
                <a:outerShdw blurRad="50800" dist="38100" dir="5400000" algn="ctr" rotWithShape="0">
                  <a:srgbClr val="000000">
                    <a:alpha val="43137"/>
                  </a:srgbClr>
                </a:outerShdw>
              </a:effectLst>
            </a:rPr>
            <a:t>Признаки административных правонарушений</a:t>
          </a:r>
          <a:endParaRPr lang="ru-RU" dirty="0"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DF41D34-E97E-455C-9CAA-FFB20D64AAB7}" type="parTrans" cxnId="{909591C7-E88C-4F7B-A493-FD9ACA17B5A9}">
      <dgm:prSet/>
      <dgm:spPr/>
      <dgm:t>
        <a:bodyPr/>
        <a:lstStyle/>
        <a:p>
          <a:endParaRPr lang="ru-RU"/>
        </a:p>
      </dgm:t>
    </dgm:pt>
    <dgm:pt modelId="{CF8E547E-ADAB-45CB-BC52-B4CE688380D4}" type="sibTrans" cxnId="{909591C7-E88C-4F7B-A493-FD9ACA17B5A9}">
      <dgm:prSet/>
      <dgm:spPr/>
      <dgm:t>
        <a:bodyPr/>
        <a:lstStyle/>
        <a:p>
          <a:endParaRPr lang="ru-RU"/>
        </a:p>
      </dgm:t>
    </dgm:pt>
    <dgm:pt modelId="{A4412061-B406-473E-88B1-095447399C16}" type="pres">
      <dgm:prSet presAssocID="{C69E2F21-4AEA-4801-9929-0F5F335B4D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32F69A-807C-4619-BFDA-BAA459B56778}" type="pres">
      <dgm:prSet presAssocID="{9248FFCF-B25B-4280-B8E0-37414B6A275D}" presName="parentText" presStyleLbl="node1" presStyleIdx="0" presStyleCnt="1" custLinFactNeighborX="-4724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0C181-7991-4BF2-AC7A-0A0AD2D22168}" type="presOf" srcId="{C69E2F21-4AEA-4801-9929-0F5F335B4D80}" destId="{A4412061-B406-473E-88B1-095447399C16}" srcOrd="0" destOrd="0" presId="urn:microsoft.com/office/officeart/2005/8/layout/vList2"/>
    <dgm:cxn modelId="{78B84A17-5351-4FFC-8DE5-EFB59EC79DDE}" type="presOf" srcId="{9248FFCF-B25B-4280-B8E0-37414B6A275D}" destId="{D332F69A-807C-4619-BFDA-BAA459B56778}" srcOrd="0" destOrd="0" presId="urn:microsoft.com/office/officeart/2005/8/layout/vList2"/>
    <dgm:cxn modelId="{909591C7-E88C-4F7B-A493-FD9ACA17B5A9}" srcId="{C69E2F21-4AEA-4801-9929-0F5F335B4D80}" destId="{9248FFCF-B25B-4280-B8E0-37414B6A275D}" srcOrd="0" destOrd="0" parTransId="{4DF41D34-E97E-455C-9CAA-FFB20D64AAB7}" sibTransId="{CF8E547E-ADAB-45CB-BC52-B4CE688380D4}"/>
    <dgm:cxn modelId="{66F140FB-CE38-48AC-B00C-41AA42AD6D1E}" type="presParOf" srcId="{A4412061-B406-473E-88B1-095447399C16}" destId="{D332F69A-807C-4619-BFDA-BAA459B567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63AFB53-5978-46DD-859F-BDC753769AF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788446-9DF8-44E9-BBF9-67A88C9C0C86}">
      <dgm:prSet phldrT="[Текст]"/>
      <dgm:spPr/>
      <dgm:t>
        <a:bodyPr/>
        <a:lstStyle/>
        <a:p>
          <a:r>
            <a:rPr lang="ru-RU" dirty="0" smtClean="0"/>
            <a:t>Деяние (действие или бездействие)</a:t>
          </a:r>
          <a:endParaRPr lang="ru-RU" dirty="0"/>
        </a:p>
      </dgm:t>
    </dgm:pt>
    <dgm:pt modelId="{726E7D82-DBD2-4937-91E8-5B91ECD31324}" type="parTrans" cxnId="{DE3CB508-6D6E-4FAD-959D-5DB7CB9EA068}">
      <dgm:prSet/>
      <dgm:spPr/>
      <dgm:t>
        <a:bodyPr/>
        <a:lstStyle/>
        <a:p>
          <a:endParaRPr lang="ru-RU"/>
        </a:p>
      </dgm:t>
    </dgm:pt>
    <dgm:pt modelId="{D37F1944-0051-4566-A743-5ADD1D93C6AC}" type="sibTrans" cxnId="{DE3CB508-6D6E-4FAD-959D-5DB7CB9EA068}">
      <dgm:prSet/>
      <dgm:spPr/>
      <dgm:t>
        <a:bodyPr/>
        <a:lstStyle/>
        <a:p>
          <a:endParaRPr lang="ru-RU"/>
        </a:p>
      </dgm:t>
    </dgm:pt>
    <dgm:pt modelId="{4DB494F3-BCA7-473E-8A09-4460BBB19466}" type="asst">
      <dgm:prSet phldrT="[Текст]"/>
      <dgm:spPr/>
      <dgm:t>
        <a:bodyPr/>
        <a:lstStyle/>
        <a:p>
          <a:r>
            <a:rPr lang="ru-RU" dirty="0" smtClean="0"/>
            <a:t>Противоправность</a:t>
          </a:r>
          <a:endParaRPr lang="ru-RU" dirty="0"/>
        </a:p>
      </dgm:t>
    </dgm:pt>
    <dgm:pt modelId="{63E94788-E529-4C53-B30F-BF769DF5DD17}" type="parTrans" cxnId="{1C156489-1479-4321-8590-340973BC3A00}">
      <dgm:prSet/>
      <dgm:spPr/>
      <dgm:t>
        <a:bodyPr/>
        <a:lstStyle/>
        <a:p>
          <a:endParaRPr lang="ru-RU"/>
        </a:p>
      </dgm:t>
    </dgm:pt>
    <dgm:pt modelId="{2FD556E1-BDE4-4955-9E49-F8D0CC2CBB4B}" type="sibTrans" cxnId="{1C156489-1479-4321-8590-340973BC3A00}">
      <dgm:prSet/>
      <dgm:spPr/>
      <dgm:t>
        <a:bodyPr/>
        <a:lstStyle/>
        <a:p>
          <a:endParaRPr lang="ru-RU"/>
        </a:p>
      </dgm:t>
    </dgm:pt>
    <dgm:pt modelId="{59450E5A-3687-4724-86A8-AA08C70CE6BB}">
      <dgm:prSet phldrT="[Текст]"/>
      <dgm:spPr/>
      <dgm:t>
        <a:bodyPr/>
        <a:lstStyle/>
        <a:p>
          <a:r>
            <a:rPr lang="ru-RU" dirty="0" smtClean="0"/>
            <a:t>Виновность</a:t>
          </a:r>
          <a:endParaRPr lang="ru-RU" dirty="0"/>
        </a:p>
      </dgm:t>
    </dgm:pt>
    <dgm:pt modelId="{10A57FDE-7941-4933-9DC7-E163C96F4248}" type="parTrans" cxnId="{4BF268E7-4EDC-46AA-B46C-A58DD2E57287}">
      <dgm:prSet/>
      <dgm:spPr/>
      <dgm:t>
        <a:bodyPr/>
        <a:lstStyle/>
        <a:p>
          <a:endParaRPr lang="ru-RU"/>
        </a:p>
      </dgm:t>
    </dgm:pt>
    <dgm:pt modelId="{CE43111F-F935-414D-B91F-6F20788226F0}" type="sibTrans" cxnId="{4BF268E7-4EDC-46AA-B46C-A58DD2E57287}">
      <dgm:prSet/>
      <dgm:spPr/>
      <dgm:t>
        <a:bodyPr/>
        <a:lstStyle/>
        <a:p>
          <a:endParaRPr lang="ru-RU"/>
        </a:p>
      </dgm:t>
    </dgm:pt>
    <dgm:pt modelId="{899E7260-9F57-4CF6-ACDE-281F4937C0A6}">
      <dgm:prSet phldrT="[Текст]"/>
      <dgm:spPr/>
      <dgm:t>
        <a:bodyPr/>
        <a:lstStyle/>
        <a:p>
          <a:r>
            <a:rPr lang="ru-RU" dirty="0" smtClean="0"/>
            <a:t>Причинная связь деяния и вреда</a:t>
          </a:r>
          <a:endParaRPr lang="ru-RU" dirty="0"/>
        </a:p>
      </dgm:t>
    </dgm:pt>
    <dgm:pt modelId="{5360F005-FA58-469F-ACE1-B3B10D70F2A6}" type="parTrans" cxnId="{C21E67A1-1523-400E-979B-F860A7FF897A}">
      <dgm:prSet/>
      <dgm:spPr/>
      <dgm:t>
        <a:bodyPr/>
        <a:lstStyle/>
        <a:p>
          <a:endParaRPr lang="ru-RU"/>
        </a:p>
      </dgm:t>
    </dgm:pt>
    <dgm:pt modelId="{E3AAC888-7139-43A2-ABEA-FF70AF6E792A}" type="sibTrans" cxnId="{C21E67A1-1523-400E-979B-F860A7FF897A}">
      <dgm:prSet/>
      <dgm:spPr/>
      <dgm:t>
        <a:bodyPr/>
        <a:lstStyle/>
        <a:p>
          <a:endParaRPr lang="ru-RU"/>
        </a:p>
      </dgm:t>
    </dgm:pt>
    <dgm:pt modelId="{510D7ED5-9633-40FE-B2D0-5AC98B0833E9}">
      <dgm:prSet phldrT="[Текст]"/>
      <dgm:spPr/>
      <dgm:t>
        <a:bodyPr/>
        <a:lstStyle/>
        <a:p>
          <a:r>
            <a:rPr lang="ru-RU" dirty="0" smtClean="0"/>
            <a:t>Общественный вред</a:t>
          </a:r>
          <a:endParaRPr lang="ru-RU" dirty="0"/>
        </a:p>
      </dgm:t>
    </dgm:pt>
    <dgm:pt modelId="{2EF5DC84-1BFB-48AE-BB7A-98C250C32AE4}" type="parTrans" cxnId="{DCF03B1B-F348-47FF-AF44-75BB9F536C0F}">
      <dgm:prSet/>
      <dgm:spPr/>
      <dgm:t>
        <a:bodyPr/>
        <a:lstStyle/>
        <a:p>
          <a:endParaRPr lang="ru-RU"/>
        </a:p>
      </dgm:t>
    </dgm:pt>
    <dgm:pt modelId="{114E4DF1-32B8-4EF0-BE32-A507A9AF3219}" type="sibTrans" cxnId="{DCF03B1B-F348-47FF-AF44-75BB9F536C0F}">
      <dgm:prSet/>
      <dgm:spPr/>
      <dgm:t>
        <a:bodyPr/>
        <a:lstStyle/>
        <a:p>
          <a:endParaRPr lang="ru-RU"/>
        </a:p>
      </dgm:t>
    </dgm:pt>
    <dgm:pt modelId="{36167E6D-A311-4011-B687-F44CDEFCE529}" type="pres">
      <dgm:prSet presAssocID="{663AFB53-5978-46DD-859F-BDC753769A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4A0D43-4072-472D-9743-3EFA8FD01BF7}" type="pres">
      <dgm:prSet presAssocID="{E4788446-9DF8-44E9-BBF9-67A88C9C0C86}" presName="hierRoot1" presStyleCnt="0"/>
      <dgm:spPr/>
    </dgm:pt>
    <dgm:pt modelId="{9E0A9C52-E753-4DF5-80E6-B883216E825C}" type="pres">
      <dgm:prSet presAssocID="{E4788446-9DF8-44E9-BBF9-67A88C9C0C86}" presName="composite" presStyleCnt="0"/>
      <dgm:spPr/>
    </dgm:pt>
    <dgm:pt modelId="{513DFE03-23B1-4C31-B985-C97255EEDB61}" type="pres">
      <dgm:prSet presAssocID="{E4788446-9DF8-44E9-BBF9-67A88C9C0C86}" presName="background" presStyleLbl="node0" presStyleIdx="0" presStyleCnt="1"/>
      <dgm:spPr/>
    </dgm:pt>
    <dgm:pt modelId="{3707131F-01EB-4692-B9EE-0C9C0C69B289}" type="pres">
      <dgm:prSet presAssocID="{E4788446-9DF8-44E9-BBF9-67A88C9C0C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F5759-B188-4E2F-830E-68DABAE44326}" type="pres">
      <dgm:prSet presAssocID="{E4788446-9DF8-44E9-BBF9-67A88C9C0C86}" presName="hierChild2" presStyleCnt="0"/>
      <dgm:spPr/>
    </dgm:pt>
    <dgm:pt modelId="{F613DE04-2F81-4E49-91C8-4DE9CE94FA7E}" type="pres">
      <dgm:prSet presAssocID="{63E94788-E529-4C53-B30F-BF769DF5DD17}" presName="Name10" presStyleLbl="parChTrans1D2" presStyleIdx="0" presStyleCnt="4"/>
      <dgm:spPr/>
      <dgm:t>
        <a:bodyPr/>
        <a:lstStyle/>
        <a:p>
          <a:endParaRPr lang="ru-RU"/>
        </a:p>
      </dgm:t>
    </dgm:pt>
    <dgm:pt modelId="{7966AD4F-82CB-4F75-802D-560DD23F7DAC}" type="pres">
      <dgm:prSet presAssocID="{4DB494F3-BCA7-473E-8A09-4460BBB19466}" presName="hierRoot2" presStyleCnt="0"/>
      <dgm:spPr/>
    </dgm:pt>
    <dgm:pt modelId="{0D504D80-D357-47D4-99E6-024EE4FA6CAF}" type="pres">
      <dgm:prSet presAssocID="{4DB494F3-BCA7-473E-8A09-4460BBB19466}" presName="composite2" presStyleCnt="0"/>
      <dgm:spPr/>
    </dgm:pt>
    <dgm:pt modelId="{E7091BAB-2B27-46B1-B333-609B5FCBAF57}" type="pres">
      <dgm:prSet presAssocID="{4DB494F3-BCA7-473E-8A09-4460BBB19466}" presName="background2" presStyleLbl="asst1" presStyleIdx="0" presStyleCnt="1"/>
      <dgm:spPr/>
    </dgm:pt>
    <dgm:pt modelId="{C9A7DE0A-921D-4CBB-8096-7A4A2678C1B3}" type="pres">
      <dgm:prSet presAssocID="{4DB494F3-BCA7-473E-8A09-4460BBB1946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99548A-B9B1-4771-856E-044752F30EC8}" type="pres">
      <dgm:prSet presAssocID="{4DB494F3-BCA7-473E-8A09-4460BBB19466}" presName="hierChild3" presStyleCnt="0"/>
      <dgm:spPr/>
    </dgm:pt>
    <dgm:pt modelId="{882AE2EF-E1B6-4B1C-AB3D-4E2B40AE96FF}" type="pres">
      <dgm:prSet presAssocID="{10A57FDE-7941-4933-9DC7-E163C96F424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9CB6306F-4043-4EB9-BD36-E5310E199C1A}" type="pres">
      <dgm:prSet presAssocID="{59450E5A-3687-4724-86A8-AA08C70CE6BB}" presName="hierRoot2" presStyleCnt="0"/>
      <dgm:spPr/>
    </dgm:pt>
    <dgm:pt modelId="{1FE56603-9804-4898-85DC-6CFE415AD1B2}" type="pres">
      <dgm:prSet presAssocID="{59450E5A-3687-4724-86A8-AA08C70CE6BB}" presName="composite2" presStyleCnt="0"/>
      <dgm:spPr/>
    </dgm:pt>
    <dgm:pt modelId="{A6812B5B-B161-47D6-9423-D56726A8B86F}" type="pres">
      <dgm:prSet presAssocID="{59450E5A-3687-4724-86A8-AA08C70CE6BB}" presName="background2" presStyleLbl="node2" presStyleIdx="0" presStyleCnt="3"/>
      <dgm:spPr/>
    </dgm:pt>
    <dgm:pt modelId="{B2819DE7-60C7-431C-AE34-A5B047366688}" type="pres">
      <dgm:prSet presAssocID="{59450E5A-3687-4724-86A8-AA08C70CE6BB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C932A-E6BD-47EF-BF63-117876CEE672}" type="pres">
      <dgm:prSet presAssocID="{59450E5A-3687-4724-86A8-AA08C70CE6BB}" presName="hierChild3" presStyleCnt="0"/>
      <dgm:spPr/>
    </dgm:pt>
    <dgm:pt modelId="{BCEA4D6B-B2C3-4C34-88BF-32F354F2F2DB}" type="pres">
      <dgm:prSet presAssocID="{5360F005-FA58-469F-ACE1-B3B10D70F2A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6BA1171-08A1-4C1C-9C9F-17679E7DC69E}" type="pres">
      <dgm:prSet presAssocID="{899E7260-9F57-4CF6-ACDE-281F4937C0A6}" presName="hierRoot2" presStyleCnt="0"/>
      <dgm:spPr/>
    </dgm:pt>
    <dgm:pt modelId="{505F6289-F32D-48C5-97B0-2DFB36CC0348}" type="pres">
      <dgm:prSet presAssocID="{899E7260-9F57-4CF6-ACDE-281F4937C0A6}" presName="composite2" presStyleCnt="0"/>
      <dgm:spPr/>
    </dgm:pt>
    <dgm:pt modelId="{464D542D-C851-424F-9B3F-36030C5AEC4B}" type="pres">
      <dgm:prSet presAssocID="{899E7260-9F57-4CF6-ACDE-281F4937C0A6}" presName="background2" presStyleLbl="node2" presStyleIdx="1" presStyleCnt="3"/>
      <dgm:spPr/>
    </dgm:pt>
    <dgm:pt modelId="{854E0FC1-103B-43A4-A056-1589F0264E66}" type="pres">
      <dgm:prSet presAssocID="{899E7260-9F57-4CF6-ACDE-281F4937C0A6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A573F9-7C70-4048-B175-0085E13E47E6}" type="pres">
      <dgm:prSet presAssocID="{899E7260-9F57-4CF6-ACDE-281F4937C0A6}" presName="hierChild3" presStyleCnt="0"/>
      <dgm:spPr/>
    </dgm:pt>
    <dgm:pt modelId="{79915B6C-02CA-4083-8312-C5C956B14202}" type="pres">
      <dgm:prSet presAssocID="{2EF5DC84-1BFB-48AE-BB7A-98C250C32AE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6FF77A5D-41EF-4026-96DD-B544B9864911}" type="pres">
      <dgm:prSet presAssocID="{510D7ED5-9633-40FE-B2D0-5AC98B0833E9}" presName="hierRoot2" presStyleCnt="0"/>
      <dgm:spPr/>
    </dgm:pt>
    <dgm:pt modelId="{606946B8-ABA5-48C2-9105-A025724E766A}" type="pres">
      <dgm:prSet presAssocID="{510D7ED5-9633-40FE-B2D0-5AC98B0833E9}" presName="composite2" presStyleCnt="0"/>
      <dgm:spPr/>
    </dgm:pt>
    <dgm:pt modelId="{FEA80675-9A27-4613-BA4B-3163EAE95491}" type="pres">
      <dgm:prSet presAssocID="{510D7ED5-9633-40FE-B2D0-5AC98B0833E9}" presName="background2" presStyleLbl="node2" presStyleIdx="2" presStyleCnt="3"/>
      <dgm:spPr/>
    </dgm:pt>
    <dgm:pt modelId="{82E1E77A-DAE7-4AFD-BE8D-822E12D112DA}" type="pres">
      <dgm:prSet presAssocID="{510D7ED5-9633-40FE-B2D0-5AC98B0833E9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587BB4-B08E-437E-BB13-0A49D3655EF2}" type="pres">
      <dgm:prSet presAssocID="{510D7ED5-9633-40FE-B2D0-5AC98B0833E9}" presName="hierChild3" presStyleCnt="0"/>
      <dgm:spPr/>
    </dgm:pt>
  </dgm:ptLst>
  <dgm:cxnLst>
    <dgm:cxn modelId="{54B13F9B-BAF2-47CF-A0E0-F48860AD2182}" type="presOf" srcId="{10A57FDE-7941-4933-9DC7-E163C96F4248}" destId="{882AE2EF-E1B6-4B1C-AB3D-4E2B40AE96FF}" srcOrd="0" destOrd="0" presId="urn:microsoft.com/office/officeart/2005/8/layout/hierarchy1"/>
    <dgm:cxn modelId="{C2154E8B-963D-4709-AF6C-44028B8DC404}" type="presOf" srcId="{5360F005-FA58-469F-ACE1-B3B10D70F2A6}" destId="{BCEA4D6B-B2C3-4C34-88BF-32F354F2F2DB}" srcOrd="0" destOrd="0" presId="urn:microsoft.com/office/officeart/2005/8/layout/hierarchy1"/>
    <dgm:cxn modelId="{35373037-26BB-4F9E-80DF-B440118B8F18}" type="presOf" srcId="{E4788446-9DF8-44E9-BBF9-67A88C9C0C86}" destId="{3707131F-01EB-4692-B9EE-0C9C0C69B289}" srcOrd="0" destOrd="0" presId="urn:microsoft.com/office/officeart/2005/8/layout/hierarchy1"/>
    <dgm:cxn modelId="{58B97E5B-4BAA-4A39-805B-DA2E6EC649B3}" type="presOf" srcId="{59450E5A-3687-4724-86A8-AA08C70CE6BB}" destId="{B2819DE7-60C7-431C-AE34-A5B047366688}" srcOrd="0" destOrd="0" presId="urn:microsoft.com/office/officeart/2005/8/layout/hierarchy1"/>
    <dgm:cxn modelId="{DCF03B1B-F348-47FF-AF44-75BB9F536C0F}" srcId="{E4788446-9DF8-44E9-BBF9-67A88C9C0C86}" destId="{510D7ED5-9633-40FE-B2D0-5AC98B0833E9}" srcOrd="3" destOrd="0" parTransId="{2EF5DC84-1BFB-48AE-BB7A-98C250C32AE4}" sibTransId="{114E4DF1-32B8-4EF0-BE32-A507A9AF3219}"/>
    <dgm:cxn modelId="{96D34249-F7CE-462D-BE67-019EEA31DAA3}" type="presOf" srcId="{4DB494F3-BCA7-473E-8A09-4460BBB19466}" destId="{C9A7DE0A-921D-4CBB-8096-7A4A2678C1B3}" srcOrd="0" destOrd="0" presId="urn:microsoft.com/office/officeart/2005/8/layout/hierarchy1"/>
    <dgm:cxn modelId="{DE3CB508-6D6E-4FAD-959D-5DB7CB9EA068}" srcId="{663AFB53-5978-46DD-859F-BDC753769AF5}" destId="{E4788446-9DF8-44E9-BBF9-67A88C9C0C86}" srcOrd="0" destOrd="0" parTransId="{726E7D82-DBD2-4937-91E8-5B91ECD31324}" sibTransId="{D37F1944-0051-4566-A743-5ADD1D93C6AC}"/>
    <dgm:cxn modelId="{4BF268E7-4EDC-46AA-B46C-A58DD2E57287}" srcId="{E4788446-9DF8-44E9-BBF9-67A88C9C0C86}" destId="{59450E5A-3687-4724-86A8-AA08C70CE6BB}" srcOrd="1" destOrd="0" parTransId="{10A57FDE-7941-4933-9DC7-E163C96F4248}" sibTransId="{CE43111F-F935-414D-B91F-6F20788226F0}"/>
    <dgm:cxn modelId="{CF44E256-497B-46C1-91FD-70317656A50C}" type="presOf" srcId="{2EF5DC84-1BFB-48AE-BB7A-98C250C32AE4}" destId="{79915B6C-02CA-4083-8312-C5C956B14202}" srcOrd="0" destOrd="0" presId="urn:microsoft.com/office/officeart/2005/8/layout/hierarchy1"/>
    <dgm:cxn modelId="{C21E67A1-1523-400E-979B-F860A7FF897A}" srcId="{E4788446-9DF8-44E9-BBF9-67A88C9C0C86}" destId="{899E7260-9F57-4CF6-ACDE-281F4937C0A6}" srcOrd="2" destOrd="0" parTransId="{5360F005-FA58-469F-ACE1-B3B10D70F2A6}" sibTransId="{E3AAC888-7139-43A2-ABEA-FF70AF6E792A}"/>
    <dgm:cxn modelId="{5FF8D94E-7E2A-496B-8452-379D309C4ACE}" type="presOf" srcId="{63E94788-E529-4C53-B30F-BF769DF5DD17}" destId="{F613DE04-2F81-4E49-91C8-4DE9CE94FA7E}" srcOrd="0" destOrd="0" presId="urn:microsoft.com/office/officeart/2005/8/layout/hierarchy1"/>
    <dgm:cxn modelId="{8104F91D-16BE-4077-801A-304842028C10}" type="presOf" srcId="{899E7260-9F57-4CF6-ACDE-281F4937C0A6}" destId="{854E0FC1-103B-43A4-A056-1589F0264E66}" srcOrd="0" destOrd="0" presId="urn:microsoft.com/office/officeart/2005/8/layout/hierarchy1"/>
    <dgm:cxn modelId="{ACA4EE30-FC95-47D5-A98D-67EE80023C25}" type="presOf" srcId="{663AFB53-5978-46DD-859F-BDC753769AF5}" destId="{36167E6D-A311-4011-B687-F44CDEFCE529}" srcOrd="0" destOrd="0" presId="urn:microsoft.com/office/officeart/2005/8/layout/hierarchy1"/>
    <dgm:cxn modelId="{1C156489-1479-4321-8590-340973BC3A00}" srcId="{E4788446-9DF8-44E9-BBF9-67A88C9C0C86}" destId="{4DB494F3-BCA7-473E-8A09-4460BBB19466}" srcOrd="0" destOrd="0" parTransId="{63E94788-E529-4C53-B30F-BF769DF5DD17}" sibTransId="{2FD556E1-BDE4-4955-9E49-F8D0CC2CBB4B}"/>
    <dgm:cxn modelId="{D9613349-FC2B-4470-BD5F-D36FA0B6BB15}" type="presOf" srcId="{510D7ED5-9633-40FE-B2D0-5AC98B0833E9}" destId="{82E1E77A-DAE7-4AFD-BE8D-822E12D112DA}" srcOrd="0" destOrd="0" presId="urn:microsoft.com/office/officeart/2005/8/layout/hierarchy1"/>
    <dgm:cxn modelId="{90281965-662B-4F04-9A9B-C42B35EC607D}" type="presParOf" srcId="{36167E6D-A311-4011-B687-F44CDEFCE529}" destId="{4D4A0D43-4072-472D-9743-3EFA8FD01BF7}" srcOrd="0" destOrd="0" presId="urn:microsoft.com/office/officeart/2005/8/layout/hierarchy1"/>
    <dgm:cxn modelId="{B2A94324-E02D-492E-8964-76FA1E04B047}" type="presParOf" srcId="{4D4A0D43-4072-472D-9743-3EFA8FD01BF7}" destId="{9E0A9C52-E753-4DF5-80E6-B883216E825C}" srcOrd="0" destOrd="0" presId="urn:microsoft.com/office/officeart/2005/8/layout/hierarchy1"/>
    <dgm:cxn modelId="{700B7118-C22F-4417-A51D-5D095799DD78}" type="presParOf" srcId="{9E0A9C52-E753-4DF5-80E6-B883216E825C}" destId="{513DFE03-23B1-4C31-B985-C97255EEDB61}" srcOrd="0" destOrd="0" presId="urn:microsoft.com/office/officeart/2005/8/layout/hierarchy1"/>
    <dgm:cxn modelId="{A5CB3876-6191-43EE-A739-965876DB431D}" type="presParOf" srcId="{9E0A9C52-E753-4DF5-80E6-B883216E825C}" destId="{3707131F-01EB-4692-B9EE-0C9C0C69B289}" srcOrd="1" destOrd="0" presId="urn:microsoft.com/office/officeart/2005/8/layout/hierarchy1"/>
    <dgm:cxn modelId="{2C431998-A8D5-4244-B20A-342BAEBE7422}" type="presParOf" srcId="{4D4A0D43-4072-472D-9743-3EFA8FD01BF7}" destId="{022F5759-B188-4E2F-830E-68DABAE44326}" srcOrd="1" destOrd="0" presId="urn:microsoft.com/office/officeart/2005/8/layout/hierarchy1"/>
    <dgm:cxn modelId="{337566FB-D8AA-414B-80B1-78BB6036235F}" type="presParOf" srcId="{022F5759-B188-4E2F-830E-68DABAE44326}" destId="{F613DE04-2F81-4E49-91C8-4DE9CE94FA7E}" srcOrd="0" destOrd="0" presId="urn:microsoft.com/office/officeart/2005/8/layout/hierarchy1"/>
    <dgm:cxn modelId="{D7D8A419-F1DC-456E-8D9E-78BE22518AD3}" type="presParOf" srcId="{022F5759-B188-4E2F-830E-68DABAE44326}" destId="{7966AD4F-82CB-4F75-802D-560DD23F7DAC}" srcOrd="1" destOrd="0" presId="urn:microsoft.com/office/officeart/2005/8/layout/hierarchy1"/>
    <dgm:cxn modelId="{6A1165F3-8D74-49F1-B153-C80DFF888989}" type="presParOf" srcId="{7966AD4F-82CB-4F75-802D-560DD23F7DAC}" destId="{0D504D80-D357-47D4-99E6-024EE4FA6CAF}" srcOrd="0" destOrd="0" presId="urn:microsoft.com/office/officeart/2005/8/layout/hierarchy1"/>
    <dgm:cxn modelId="{20DF0AA3-0AF8-44D0-8AC2-088D5AD8A086}" type="presParOf" srcId="{0D504D80-D357-47D4-99E6-024EE4FA6CAF}" destId="{E7091BAB-2B27-46B1-B333-609B5FCBAF57}" srcOrd="0" destOrd="0" presId="urn:microsoft.com/office/officeart/2005/8/layout/hierarchy1"/>
    <dgm:cxn modelId="{5742128E-7D05-4B27-BD42-1B128BD238D3}" type="presParOf" srcId="{0D504D80-D357-47D4-99E6-024EE4FA6CAF}" destId="{C9A7DE0A-921D-4CBB-8096-7A4A2678C1B3}" srcOrd="1" destOrd="0" presId="urn:microsoft.com/office/officeart/2005/8/layout/hierarchy1"/>
    <dgm:cxn modelId="{5773A360-1DCC-48FF-9519-3724AE3488B6}" type="presParOf" srcId="{7966AD4F-82CB-4F75-802D-560DD23F7DAC}" destId="{6099548A-B9B1-4771-856E-044752F30EC8}" srcOrd="1" destOrd="0" presId="urn:microsoft.com/office/officeart/2005/8/layout/hierarchy1"/>
    <dgm:cxn modelId="{A083106E-8B4F-4C9E-BD70-DE2530982980}" type="presParOf" srcId="{022F5759-B188-4E2F-830E-68DABAE44326}" destId="{882AE2EF-E1B6-4B1C-AB3D-4E2B40AE96FF}" srcOrd="2" destOrd="0" presId="urn:microsoft.com/office/officeart/2005/8/layout/hierarchy1"/>
    <dgm:cxn modelId="{3DE80B0D-AFD2-491F-A829-A4ED225B8B7B}" type="presParOf" srcId="{022F5759-B188-4E2F-830E-68DABAE44326}" destId="{9CB6306F-4043-4EB9-BD36-E5310E199C1A}" srcOrd="3" destOrd="0" presId="urn:microsoft.com/office/officeart/2005/8/layout/hierarchy1"/>
    <dgm:cxn modelId="{E9D598A4-6394-47A6-8066-AC3B74B7FB43}" type="presParOf" srcId="{9CB6306F-4043-4EB9-BD36-E5310E199C1A}" destId="{1FE56603-9804-4898-85DC-6CFE415AD1B2}" srcOrd="0" destOrd="0" presId="urn:microsoft.com/office/officeart/2005/8/layout/hierarchy1"/>
    <dgm:cxn modelId="{B8546F81-2380-4762-994D-C53700B51BBA}" type="presParOf" srcId="{1FE56603-9804-4898-85DC-6CFE415AD1B2}" destId="{A6812B5B-B161-47D6-9423-D56726A8B86F}" srcOrd="0" destOrd="0" presId="urn:microsoft.com/office/officeart/2005/8/layout/hierarchy1"/>
    <dgm:cxn modelId="{C5A9AF26-903E-4A7E-B331-E2C3A910895B}" type="presParOf" srcId="{1FE56603-9804-4898-85DC-6CFE415AD1B2}" destId="{B2819DE7-60C7-431C-AE34-A5B047366688}" srcOrd="1" destOrd="0" presId="urn:microsoft.com/office/officeart/2005/8/layout/hierarchy1"/>
    <dgm:cxn modelId="{D096FFAC-04AE-46B4-A65E-EFF2267871BB}" type="presParOf" srcId="{9CB6306F-4043-4EB9-BD36-E5310E199C1A}" destId="{299C932A-E6BD-47EF-BF63-117876CEE672}" srcOrd="1" destOrd="0" presId="urn:microsoft.com/office/officeart/2005/8/layout/hierarchy1"/>
    <dgm:cxn modelId="{48425AAE-0752-4E88-8AC0-CE6F2010D670}" type="presParOf" srcId="{022F5759-B188-4E2F-830E-68DABAE44326}" destId="{BCEA4D6B-B2C3-4C34-88BF-32F354F2F2DB}" srcOrd="4" destOrd="0" presId="urn:microsoft.com/office/officeart/2005/8/layout/hierarchy1"/>
    <dgm:cxn modelId="{0BFEFE93-4F11-4E82-BE2A-26D9C6B4E7D0}" type="presParOf" srcId="{022F5759-B188-4E2F-830E-68DABAE44326}" destId="{F6BA1171-08A1-4C1C-9C9F-17679E7DC69E}" srcOrd="5" destOrd="0" presId="urn:microsoft.com/office/officeart/2005/8/layout/hierarchy1"/>
    <dgm:cxn modelId="{B758705F-1CD5-4FC0-B94A-44CB87CFEDC8}" type="presParOf" srcId="{F6BA1171-08A1-4C1C-9C9F-17679E7DC69E}" destId="{505F6289-F32D-48C5-97B0-2DFB36CC0348}" srcOrd="0" destOrd="0" presId="urn:microsoft.com/office/officeart/2005/8/layout/hierarchy1"/>
    <dgm:cxn modelId="{9DAACF42-9120-4820-B9F2-6FA396ACF98E}" type="presParOf" srcId="{505F6289-F32D-48C5-97B0-2DFB36CC0348}" destId="{464D542D-C851-424F-9B3F-36030C5AEC4B}" srcOrd="0" destOrd="0" presId="urn:microsoft.com/office/officeart/2005/8/layout/hierarchy1"/>
    <dgm:cxn modelId="{415C730A-0446-425D-A43E-F21120BEDF76}" type="presParOf" srcId="{505F6289-F32D-48C5-97B0-2DFB36CC0348}" destId="{854E0FC1-103B-43A4-A056-1589F0264E66}" srcOrd="1" destOrd="0" presId="urn:microsoft.com/office/officeart/2005/8/layout/hierarchy1"/>
    <dgm:cxn modelId="{67645BEB-CB53-4BFA-BC10-6D58A5BF4099}" type="presParOf" srcId="{F6BA1171-08A1-4C1C-9C9F-17679E7DC69E}" destId="{B1A573F9-7C70-4048-B175-0085E13E47E6}" srcOrd="1" destOrd="0" presId="urn:microsoft.com/office/officeart/2005/8/layout/hierarchy1"/>
    <dgm:cxn modelId="{B686F0DE-2847-4B4A-A4A5-6AFD685E18F0}" type="presParOf" srcId="{022F5759-B188-4E2F-830E-68DABAE44326}" destId="{79915B6C-02CA-4083-8312-C5C956B14202}" srcOrd="6" destOrd="0" presId="urn:microsoft.com/office/officeart/2005/8/layout/hierarchy1"/>
    <dgm:cxn modelId="{5ADCD09D-EFCB-423B-B17A-0AE62BE56935}" type="presParOf" srcId="{022F5759-B188-4E2F-830E-68DABAE44326}" destId="{6FF77A5D-41EF-4026-96DD-B544B9864911}" srcOrd="7" destOrd="0" presId="urn:microsoft.com/office/officeart/2005/8/layout/hierarchy1"/>
    <dgm:cxn modelId="{32801F90-C73F-44DF-864D-EBA17D035396}" type="presParOf" srcId="{6FF77A5D-41EF-4026-96DD-B544B9864911}" destId="{606946B8-ABA5-48C2-9105-A025724E766A}" srcOrd="0" destOrd="0" presId="urn:microsoft.com/office/officeart/2005/8/layout/hierarchy1"/>
    <dgm:cxn modelId="{DF475E72-7D71-4785-BC8A-8B5D501C26F1}" type="presParOf" srcId="{606946B8-ABA5-48C2-9105-A025724E766A}" destId="{FEA80675-9A27-4613-BA4B-3163EAE95491}" srcOrd="0" destOrd="0" presId="urn:microsoft.com/office/officeart/2005/8/layout/hierarchy1"/>
    <dgm:cxn modelId="{5344AB92-D580-4DAE-885E-B3CAB5413A8C}" type="presParOf" srcId="{606946B8-ABA5-48C2-9105-A025724E766A}" destId="{82E1E77A-DAE7-4AFD-BE8D-822E12D112DA}" srcOrd="1" destOrd="0" presId="urn:microsoft.com/office/officeart/2005/8/layout/hierarchy1"/>
    <dgm:cxn modelId="{6EE649F9-2F58-42D6-A454-5F34114B590D}" type="presParOf" srcId="{6FF77A5D-41EF-4026-96DD-B544B9864911}" destId="{DD587BB4-B08E-437E-BB13-0A49D3655EF2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4B8002F-25CC-4140-95E0-C3D91F27EE2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ABF55B-9584-4C3F-A55B-D313A528E6DC}">
      <dgm:prSet/>
      <dgm:spPr/>
      <dgm:t>
        <a:bodyPr/>
        <a:lstStyle/>
        <a:p>
          <a:pPr rtl="0"/>
          <a:r>
            <a:rPr lang="ru-RU" smtClean="0"/>
            <a:t>Виды административных правонарушений</a:t>
          </a:r>
          <a:endParaRPr lang="ru-RU"/>
        </a:p>
      </dgm:t>
    </dgm:pt>
    <dgm:pt modelId="{D78AA8A2-81A8-406F-8CAE-468A67E0FF65}" type="parTrans" cxnId="{865E403D-2CC6-40C4-A694-67F9BFB0656E}">
      <dgm:prSet/>
      <dgm:spPr/>
      <dgm:t>
        <a:bodyPr/>
        <a:lstStyle/>
        <a:p>
          <a:endParaRPr lang="ru-RU"/>
        </a:p>
      </dgm:t>
    </dgm:pt>
    <dgm:pt modelId="{434BA029-BAA4-419E-92BF-29E3116959CE}" type="sibTrans" cxnId="{865E403D-2CC6-40C4-A694-67F9BFB0656E}">
      <dgm:prSet/>
      <dgm:spPr/>
      <dgm:t>
        <a:bodyPr/>
        <a:lstStyle/>
        <a:p>
          <a:endParaRPr lang="ru-RU"/>
        </a:p>
      </dgm:t>
    </dgm:pt>
    <dgm:pt modelId="{B0640434-60DB-40DE-AB1E-2C19F50EA6C1}" type="pres">
      <dgm:prSet presAssocID="{94B8002F-25CC-4140-95E0-C3D91F27EE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8C347-BD61-4690-8329-0672D4D93101}" type="pres">
      <dgm:prSet presAssocID="{67ABF55B-9584-4C3F-A55B-D313A528E6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A70AB-5317-49DF-A80C-DC67C5261C4E}" type="presOf" srcId="{94B8002F-25CC-4140-95E0-C3D91F27EE20}" destId="{B0640434-60DB-40DE-AB1E-2C19F50EA6C1}" srcOrd="0" destOrd="0" presId="urn:microsoft.com/office/officeart/2005/8/layout/vList2"/>
    <dgm:cxn modelId="{865E403D-2CC6-40C4-A694-67F9BFB0656E}" srcId="{94B8002F-25CC-4140-95E0-C3D91F27EE20}" destId="{67ABF55B-9584-4C3F-A55B-D313A528E6DC}" srcOrd="0" destOrd="0" parTransId="{D78AA8A2-81A8-406F-8CAE-468A67E0FF65}" sibTransId="{434BA029-BAA4-419E-92BF-29E3116959CE}"/>
    <dgm:cxn modelId="{9B58BCF2-4343-485D-B19B-AA5EF5EA1C89}" type="presOf" srcId="{67ABF55B-9584-4C3F-A55B-D313A528E6DC}" destId="{BF18C347-BD61-4690-8329-0672D4D93101}" srcOrd="0" destOrd="0" presId="urn:microsoft.com/office/officeart/2005/8/layout/vList2"/>
    <dgm:cxn modelId="{99B61547-878E-44FA-A92A-9F0A32CC5479}" type="presParOf" srcId="{B0640434-60DB-40DE-AB1E-2C19F50EA6C1}" destId="{BF18C347-BD61-4690-8329-0672D4D931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4B8002F-25CC-4140-95E0-C3D91F27EE2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ABF55B-9584-4C3F-A55B-D313A528E6DC}">
      <dgm:prSet/>
      <dgm:spPr/>
      <dgm:t>
        <a:bodyPr/>
        <a:lstStyle/>
        <a:p>
          <a:pPr rtl="0"/>
          <a:r>
            <a:rPr lang="ru-RU" smtClean="0"/>
            <a:t>Виды административных правонарушений</a:t>
          </a:r>
          <a:endParaRPr lang="ru-RU"/>
        </a:p>
      </dgm:t>
    </dgm:pt>
    <dgm:pt modelId="{D78AA8A2-81A8-406F-8CAE-468A67E0FF65}" type="parTrans" cxnId="{865E403D-2CC6-40C4-A694-67F9BFB0656E}">
      <dgm:prSet/>
      <dgm:spPr/>
      <dgm:t>
        <a:bodyPr/>
        <a:lstStyle/>
        <a:p>
          <a:endParaRPr lang="ru-RU"/>
        </a:p>
      </dgm:t>
    </dgm:pt>
    <dgm:pt modelId="{434BA029-BAA4-419E-92BF-29E3116959CE}" type="sibTrans" cxnId="{865E403D-2CC6-40C4-A694-67F9BFB0656E}">
      <dgm:prSet/>
      <dgm:spPr/>
      <dgm:t>
        <a:bodyPr/>
        <a:lstStyle/>
        <a:p>
          <a:endParaRPr lang="ru-RU"/>
        </a:p>
      </dgm:t>
    </dgm:pt>
    <dgm:pt modelId="{B0640434-60DB-40DE-AB1E-2C19F50EA6C1}" type="pres">
      <dgm:prSet presAssocID="{94B8002F-25CC-4140-95E0-C3D91F27EE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8C347-BD61-4690-8329-0672D4D93101}" type="pres">
      <dgm:prSet presAssocID="{67ABF55B-9584-4C3F-A55B-D313A528E6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5E403D-2CC6-40C4-A694-67F9BFB0656E}" srcId="{94B8002F-25CC-4140-95E0-C3D91F27EE20}" destId="{67ABF55B-9584-4C3F-A55B-D313A528E6DC}" srcOrd="0" destOrd="0" parTransId="{D78AA8A2-81A8-406F-8CAE-468A67E0FF65}" sibTransId="{434BA029-BAA4-419E-92BF-29E3116959CE}"/>
    <dgm:cxn modelId="{39788C5B-443B-4B83-B380-1F818EA5DF14}" type="presOf" srcId="{94B8002F-25CC-4140-95E0-C3D91F27EE20}" destId="{B0640434-60DB-40DE-AB1E-2C19F50EA6C1}" srcOrd="0" destOrd="0" presId="urn:microsoft.com/office/officeart/2005/8/layout/vList2"/>
    <dgm:cxn modelId="{54C04032-A581-4307-AE7B-643204589080}" type="presOf" srcId="{67ABF55B-9584-4C3F-A55B-D313A528E6DC}" destId="{BF18C347-BD61-4690-8329-0672D4D93101}" srcOrd="0" destOrd="0" presId="urn:microsoft.com/office/officeart/2005/8/layout/vList2"/>
    <dgm:cxn modelId="{AA83662C-A162-41B5-9B8C-CCAB1EF2B9ED}" type="presParOf" srcId="{B0640434-60DB-40DE-AB1E-2C19F50EA6C1}" destId="{BF18C347-BD61-4690-8329-0672D4D931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4B8002F-25CC-4140-95E0-C3D91F27EE2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ABF55B-9584-4C3F-A55B-D313A528E6DC}">
      <dgm:prSet/>
      <dgm:spPr/>
      <dgm:t>
        <a:bodyPr/>
        <a:lstStyle/>
        <a:p>
          <a:pPr rtl="0"/>
          <a:r>
            <a:rPr lang="ru-RU" smtClean="0"/>
            <a:t>Виды административных правонарушений</a:t>
          </a:r>
          <a:endParaRPr lang="ru-RU"/>
        </a:p>
      </dgm:t>
    </dgm:pt>
    <dgm:pt modelId="{D78AA8A2-81A8-406F-8CAE-468A67E0FF65}" type="parTrans" cxnId="{865E403D-2CC6-40C4-A694-67F9BFB0656E}">
      <dgm:prSet/>
      <dgm:spPr/>
      <dgm:t>
        <a:bodyPr/>
        <a:lstStyle/>
        <a:p>
          <a:endParaRPr lang="ru-RU"/>
        </a:p>
      </dgm:t>
    </dgm:pt>
    <dgm:pt modelId="{434BA029-BAA4-419E-92BF-29E3116959CE}" type="sibTrans" cxnId="{865E403D-2CC6-40C4-A694-67F9BFB0656E}">
      <dgm:prSet/>
      <dgm:spPr/>
      <dgm:t>
        <a:bodyPr/>
        <a:lstStyle/>
        <a:p>
          <a:endParaRPr lang="ru-RU"/>
        </a:p>
      </dgm:t>
    </dgm:pt>
    <dgm:pt modelId="{B0640434-60DB-40DE-AB1E-2C19F50EA6C1}" type="pres">
      <dgm:prSet presAssocID="{94B8002F-25CC-4140-95E0-C3D91F27EE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8C347-BD61-4690-8329-0672D4D93101}" type="pres">
      <dgm:prSet presAssocID="{67ABF55B-9584-4C3F-A55B-D313A528E6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5E403D-2CC6-40C4-A694-67F9BFB0656E}" srcId="{94B8002F-25CC-4140-95E0-C3D91F27EE20}" destId="{67ABF55B-9584-4C3F-A55B-D313A528E6DC}" srcOrd="0" destOrd="0" parTransId="{D78AA8A2-81A8-406F-8CAE-468A67E0FF65}" sibTransId="{434BA029-BAA4-419E-92BF-29E3116959CE}"/>
    <dgm:cxn modelId="{93326C57-6203-4935-B9FF-0DBEC7F9CD17}" type="presOf" srcId="{67ABF55B-9584-4C3F-A55B-D313A528E6DC}" destId="{BF18C347-BD61-4690-8329-0672D4D93101}" srcOrd="0" destOrd="0" presId="urn:microsoft.com/office/officeart/2005/8/layout/vList2"/>
    <dgm:cxn modelId="{B713615A-3817-4EA7-B7AB-C00305A815F0}" type="presOf" srcId="{94B8002F-25CC-4140-95E0-C3D91F27EE20}" destId="{B0640434-60DB-40DE-AB1E-2C19F50EA6C1}" srcOrd="0" destOrd="0" presId="urn:microsoft.com/office/officeart/2005/8/layout/vList2"/>
    <dgm:cxn modelId="{6092150B-D654-4B29-9FAF-DC3DFDE8657D}" type="presParOf" srcId="{B0640434-60DB-40DE-AB1E-2C19F50EA6C1}" destId="{BF18C347-BD61-4690-8329-0672D4D931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EBA6547-1198-4A42-B01D-4A990CFB888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C9E02-E10D-439B-B0E2-2C30E4C2A93F}">
      <dgm:prSet/>
      <dgm:spPr/>
      <dgm:t>
        <a:bodyPr/>
        <a:lstStyle/>
        <a:p>
          <a:pPr rtl="0"/>
          <a:r>
            <a:rPr lang="ru-RU" smtClean="0"/>
            <a:t>Понятие административного наказания</a:t>
          </a:r>
          <a:endParaRPr lang="ru-RU"/>
        </a:p>
      </dgm:t>
    </dgm:pt>
    <dgm:pt modelId="{649FACBF-7CB3-43A4-9125-3B204B0F9EF5}" type="parTrans" cxnId="{76577A58-4ED2-4A84-8E54-9FA30B6566F7}">
      <dgm:prSet/>
      <dgm:spPr/>
      <dgm:t>
        <a:bodyPr/>
        <a:lstStyle/>
        <a:p>
          <a:endParaRPr lang="ru-RU"/>
        </a:p>
      </dgm:t>
    </dgm:pt>
    <dgm:pt modelId="{BB64F0A0-B6C9-44E1-9BFF-7471027088DB}" type="sibTrans" cxnId="{76577A58-4ED2-4A84-8E54-9FA30B6566F7}">
      <dgm:prSet/>
      <dgm:spPr/>
      <dgm:t>
        <a:bodyPr/>
        <a:lstStyle/>
        <a:p>
          <a:endParaRPr lang="ru-RU"/>
        </a:p>
      </dgm:t>
    </dgm:pt>
    <dgm:pt modelId="{8A566E1B-C051-4CE7-88C2-5018AE689401}" type="pres">
      <dgm:prSet presAssocID="{FEBA6547-1198-4A42-B01D-4A990CFB88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EAE535-7E24-40AD-B845-4DCBFE05C2EB}" type="pres">
      <dgm:prSet presAssocID="{488C9E02-E10D-439B-B0E2-2C30E4C2A93F}" presName="parentText" presStyleLbl="node1" presStyleIdx="0" presStyleCnt="1" custScaleX="74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77A58-4ED2-4A84-8E54-9FA30B6566F7}" srcId="{FEBA6547-1198-4A42-B01D-4A990CFB8886}" destId="{488C9E02-E10D-439B-B0E2-2C30E4C2A93F}" srcOrd="0" destOrd="0" parTransId="{649FACBF-7CB3-43A4-9125-3B204B0F9EF5}" sibTransId="{BB64F0A0-B6C9-44E1-9BFF-7471027088DB}"/>
    <dgm:cxn modelId="{474D2F31-C39D-4D1B-9027-862B96BB637F}" type="presOf" srcId="{488C9E02-E10D-439B-B0E2-2C30E4C2A93F}" destId="{4AEAE535-7E24-40AD-B845-4DCBFE05C2EB}" srcOrd="0" destOrd="0" presId="urn:microsoft.com/office/officeart/2005/8/layout/vList2"/>
    <dgm:cxn modelId="{0D24BE7E-0EE7-4623-8357-C31664005619}" type="presOf" srcId="{FEBA6547-1198-4A42-B01D-4A990CFB8886}" destId="{8A566E1B-C051-4CE7-88C2-5018AE689401}" srcOrd="0" destOrd="0" presId="urn:microsoft.com/office/officeart/2005/8/layout/vList2"/>
    <dgm:cxn modelId="{C71B58B8-FAE9-4D4F-A125-4D4D039E8738}" type="presParOf" srcId="{8A566E1B-C051-4CE7-88C2-5018AE689401}" destId="{4AEAE535-7E24-40AD-B845-4DCBFE05C2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BCAA83-A0BD-4FE3-ACC9-1E15B3E4A6F2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F0E243-FF4E-4216-A22A-FC51BE59D29E}">
      <dgm:prSet custT="1"/>
      <dgm:spPr/>
      <dgm:t>
        <a:bodyPr/>
        <a:lstStyle/>
        <a:p>
          <a:pPr rtl="0"/>
          <a:r>
            <a:rPr lang="ru-RU" sz="2400" b="1" i="1" u="none" dirty="0" smtClean="0">
              <a:solidFill>
                <a:schemeClr val="bg1"/>
              </a:solidFill>
            </a:rPr>
            <a:t>Административное наказание </a:t>
          </a:r>
          <a:r>
            <a:rPr lang="ru-RU" sz="2400" dirty="0" smtClean="0">
              <a:solidFill>
                <a:schemeClr val="bg1"/>
              </a:solidFill>
            </a:rPr>
            <a:t>является установленной государством мерой ответственности за совершение административного правонарушения и применяется в целях предупреждения совершения новых правонарушений как самим правонарушителем, так и другими лицами.</a:t>
          </a:r>
          <a:endParaRPr lang="ru-RU" sz="2400" dirty="0">
            <a:solidFill>
              <a:schemeClr val="bg1"/>
            </a:solidFill>
          </a:endParaRPr>
        </a:p>
      </dgm:t>
    </dgm:pt>
    <dgm:pt modelId="{E710EB72-B5CB-423C-A5C7-246E159DD57C}" type="parTrans" cxnId="{D338B925-73A2-4A4B-B175-E3B5E84BA2EB}">
      <dgm:prSet/>
      <dgm:spPr/>
      <dgm:t>
        <a:bodyPr/>
        <a:lstStyle/>
        <a:p>
          <a:endParaRPr lang="ru-RU"/>
        </a:p>
      </dgm:t>
    </dgm:pt>
    <dgm:pt modelId="{E1B52801-FAA9-4E75-9AE6-2BBFD0D30FE9}" type="sibTrans" cxnId="{D338B925-73A2-4A4B-B175-E3B5E84BA2EB}">
      <dgm:prSet/>
      <dgm:spPr/>
      <dgm:t>
        <a:bodyPr/>
        <a:lstStyle/>
        <a:p>
          <a:endParaRPr lang="ru-RU"/>
        </a:p>
      </dgm:t>
    </dgm:pt>
    <dgm:pt modelId="{B4CEC16A-ECA2-442F-9FFC-C37DEDF4C2E7}" type="pres">
      <dgm:prSet presAssocID="{BDBCAA83-A0BD-4FE3-ACC9-1E15B3E4A6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FB893-2D80-4574-9C79-88712CDAAA6C}" type="pres">
      <dgm:prSet presAssocID="{BDBCAA83-A0BD-4FE3-ACC9-1E15B3E4A6F2}" presName="fgShape" presStyleLbl="fgShp" presStyleIdx="0" presStyleCnt="1"/>
      <dgm:spPr/>
    </dgm:pt>
    <dgm:pt modelId="{4E92592F-5A57-4154-BD8B-7E47CFB3FFA5}" type="pres">
      <dgm:prSet presAssocID="{BDBCAA83-A0BD-4FE3-ACC9-1E15B3E4A6F2}" presName="linComp" presStyleCnt="0"/>
      <dgm:spPr/>
    </dgm:pt>
    <dgm:pt modelId="{C05F91D1-D869-40CF-BA99-C99067B267B3}" type="pres">
      <dgm:prSet presAssocID="{F2F0E243-FF4E-4216-A22A-FC51BE59D29E}" presName="compNode" presStyleCnt="0"/>
      <dgm:spPr/>
    </dgm:pt>
    <dgm:pt modelId="{8336B4BD-4502-4B75-B9F6-F49700E045B8}" type="pres">
      <dgm:prSet presAssocID="{F2F0E243-FF4E-4216-A22A-FC51BE59D29E}" presName="bkgdShape" presStyleLbl="node1" presStyleIdx="0" presStyleCnt="1"/>
      <dgm:spPr/>
      <dgm:t>
        <a:bodyPr/>
        <a:lstStyle/>
        <a:p>
          <a:endParaRPr lang="ru-RU"/>
        </a:p>
      </dgm:t>
    </dgm:pt>
    <dgm:pt modelId="{CA17F1D0-4356-4967-9898-623C57BAC3A6}" type="pres">
      <dgm:prSet presAssocID="{F2F0E243-FF4E-4216-A22A-FC51BE59D29E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427D2-B686-4EE7-8B40-813E7844DA2D}" type="pres">
      <dgm:prSet presAssocID="{F2F0E243-FF4E-4216-A22A-FC51BE59D29E}" presName="invisiNode" presStyleLbl="node1" presStyleIdx="0" presStyleCnt="1"/>
      <dgm:spPr/>
    </dgm:pt>
    <dgm:pt modelId="{2F74AD2C-6CE3-4896-89AE-72CA6122D4C0}" type="pres">
      <dgm:prSet presAssocID="{F2F0E243-FF4E-4216-A22A-FC51BE59D29E}" presName="imagNode" presStyleLbl="fgImgPlace1" presStyleIdx="0" presStyleCnt="1" custLinFactNeighborX="-2208" custLinFactNeighborY="-47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</dgm:ptLst>
  <dgm:cxnLst>
    <dgm:cxn modelId="{52A12766-5495-429B-9305-CE1E9E1E528C}" type="presOf" srcId="{F2F0E243-FF4E-4216-A22A-FC51BE59D29E}" destId="{CA17F1D0-4356-4967-9898-623C57BAC3A6}" srcOrd="1" destOrd="0" presId="urn:microsoft.com/office/officeart/2005/8/layout/hList7"/>
    <dgm:cxn modelId="{D338B925-73A2-4A4B-B175-E3B5E84BA2EB}" srcId="{BDBCAA83-A0BD-4FE3-ACC9-1E15B3E4A6F2}" destId="{F2F0E243-FF4E-4216-A22A-FC51BE59D29E}" srcOrd="0" destOrd="0" parTransId="{E710EB72-B5CB-423C-A5C7-246E159DD57C}" sibTransId="{E1B52801-FAA9-4E75-9AE6-2BBFD0D30FE9}"/>
    <dgm:cxn modelId="{B4014616-9F14-4D61-941E-221108681DD2}" type="presOf" srcId="{BDBCAA83-A0BD-4FE3-ACC9-1E15B3E4A6F2}" destId="{B4CEC16A-ECA2-442F-9FFC-C37DEDF4C2E7}" srcOrd="0" destOrd="0" presId="urn:microsoft.com/office/officeart/2005/8/layout/hList7"/>
    <dgm:cxn modelId="{21A3C3B3-D7CD-4DB5-ADFD-76D15B680195}" type="presOf" srcId="{F2F0E243-FF4E-4216-A22A-FC51BE59D29E}" destId="{8336B4BD-4502-4B75-B9F6-F49700E045B8}" srcOrd="0" destOrd="0" presId="urn:microsoft.com/office/officeart/2005/8/layout/hList7"/>
    <dgm:cxn modelId="{97C0C00E-0B7F-4B6C-8578-BE686BC12265}" type="presParOf" srcId="{B4CEC16A-ECA2-442F-9FFC-C37DEDF4C2E7}" destId="{A34FB893-2D80-4574-9C79-88712CDAAA6C}" srcOrd="0" destOrd="0" presId="urn:microsoft.com/office/officeart/2005/8/layout/hList7"/>
    <dgm:cxn modelId="{BF36E9F0-BC73-47E8-85C7-6A022053050B}" type="presParOf" srcId="{B4CEC16A-ECA2-442F-9FFC-C37DEDF4C2E7}" destId="{4E92592F-5A57-4154-BD8B-7E47CFB3FFA5}" srcOrd="1" destOrd="0" presId="urn:microsoft.com/office/officeart/2005/8/layout/hList7"/>
    <dgm:cxn modelId="{512B62B8-DC15-40B8-B97B-E82D3960F396}" type="presParOf" srcId="{4E92592F-5A57-4154-BD8B-7E47CFB3FFA5}" destId="{C05F91D1-D869-40CF-BA99-C99067B267B3}" srcOrd="0" destOrd="0" presId="urn:microsoft.com/office/officeart/2005/8/layout/hList7"/>
    <dgm:cxn modelId="{BCB3C1D7-A9DC-4590-8407-7F5427607321}" type="presParOf" srcId="{C05F91D1-D869-40CF-BA99-C99067B267B3}" destId="{8336B4BD-4502-4B75-B9F6-F49700E045B8}" srcOrd="0" destOrd="0" presId="urn:microsoft.com/office/officeart/2005/8/layout/hList7"/>
    <dgm:cxn modelId="{E7A99F0E-D590-412B-A442-2283FBC6257C}" type="presParOf" srcId="{C05F91D1-D869-40CF-BA99-C99067B267B3}" destId="{CA17F1D0-4356-4967-9898-623C57BAC3A6}" srcOrd="1" destOrd="0" presId="urn:microsoft.com/office/officeart/2005/8/layout/hList7"/>
    <dgm:cxn modelId="{18DF5A49-7CF0-4714-831B-5A9348DA9E9B}" type="presParOf" srcId="{C05F91D1-D869-40CF-BA99-C99067B267B3}" destId="{AFA427D2-B686-4EE7-8B40-813E7844DA2D}" srcOrd="2" destOrd="0" presId="urn:microsoft.com/office/officeart/2005/8/layout/hList7"/>
    <dgm:cxn modelId="{2FBCFF32-C15E-4F74-936B-B3B7F8B78773}" type="presParOf" srcId="{C05F91D1-D869-40CF-BA99-C99067B267B3}" destId="{2F74AD2C-6CE3-4896-89AE-72CA6122D4C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52EE8D7-2EA6-41B1-AD5F-6F41ACA48C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CE9353-FE5A-41B1-8E5F-5A206523E7F5}">
      <dgm:prSet/>
      <dgm:spPr/>
      <dgm:t>
        <a:bodyPr/>
        <a:lstStyle/>
        <a:p>
          <a:pPr algn="ctr" rtl="0"/>
          <a:r>
            <a:rPr lang="ru-RU" b="1" dirty="0" smtClean="0"/>
            <a:t>Виды административных наказаний</a:t>
          </a:r>
          <a:endParaRPr lang="ru-RU" b="1" dirty="0"/>
        </a:p>
      </dgm:t>
    </dgm:pt>
    <dgm:pt modelId="{0366E27B-950E-44E5-B52C-58A405A1DD66}" type="parTrans" cxnId="{DF64AFA3-00A9-4442-9902-9145485AF4B6}">
      <dgm:prSet/>
      <dgm:spPr/>
      <dgm:t>
        <a:bodyPr/>
        <a:lstStyle/>
        <a:p>
          <a:endParaRPr lang="ru-RU"/>
        </a:p>
      </dgm:t>
    </dgm:pt>
    <dgm:pt modelId="{844F920F-8C87-4817-B51D-D82BB6763ECF}" type="sibTrans" cxnId="{DF64AFA3-00A9-4442-9902-9145485AF4B6}">
      <dgm:prSet/>
      <dgm:spPr/>
      <dgm:t>
        <a:bodyPr/>
        <a:lstStyle/>
        <a:p>
          <a:endParaRPr lang="ru-RU"/>
        </a:p>
      </dgm:t>
    </dgm:pt>
    <dgm:pt modelId="{3E772557-E385-48BF-95F8-E5B36BA0672D}" type="pres">
      <dgm:prSet presAssocID="{752EE8D7-2EA6-41B1-AD5F-6F41ACA48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7CE97-5906-49F6-A79E-2A272D859237}" type="pres">
      <dgm:prSet presAssocID="{CBCE9353-FE5A-41B1-8E5F-5A206523E7F5}" presName="parentText" presStyleLbl="node1" presStyleIdx="0" presStyleCnt="1" custLinFactNeighborX="2062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AB636-0255-41EF-BF79-1962F5AC6A37}" type="presOf" srcId="{752EE8D7-2EA6-41B1-AD5F-6F41ACA48C4E}" destId="{3E772557-E385-48BF-95F8-E5B36BA0672D}" srcOrd="0" destOrd="0" presId="urn:microsoft.com/office/officeart/2005/8/layout/vList2"/>
    <dgm:cxn modelId="{DF64AFA3-00A9-4442-9902-9145485AF4B6}" srcId="{752EE8D7-2EA6-41B1-AD5F-6F41ACA48C4E}" destId="{CBCE9353-FE5A-41B1-8E5F-5A206523E7F5}" srcOrd="0" destOrd="0" parTransId="{0366E27B-950E-44E5-B52C-58A405A1DD66}" sibTransId="{844F920F-8C87-4817-B51D-D82BB6763ECF}"/>
    <dgm:cxn modelId="{942387EA-0B22-438D-91D8-E1A4818C36A5}" type="presOf" srcId="{CBCE9353-FE5A-41B1-8E5F-5A206523E7F5}" destId="{8467CE97-5906-49F6-A79E-2A272D859237}" srcOrd="0" destOrd="0" presId="urn:microsoft.com/office/officeart/2005/8/layout/vList2"/>
    <dgm:cxn modelId="{5EA7F09A-F5CE-4350-9A37-FCAB82637EBF}" type="presParOf" srcId="{3E772557-E385-48BF-95F8-E5B36BA0672D}" destId="{8467CE97-5906-49F6-A79E-2A272D8592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52EE8D7-2EA6-41B1-AD5F-6F41ACA48C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CE9353-FE5A-41B1-8E5F-5A206523E7F5}">
      <dgm:prSet/>
      <dgm:spPr/>
      <dgm:t>
        <a:bodyPr/>
        <a:lstStyle/>
        <a:p>
          <a:pPr algn="ctr" rtl="0"/>
          <a:r>
            <a:rPr lang="ru-RU" b="1" dirty="0" smtClean="0"/>
            <a:t>Виды административных наказаний</a:t>
          </a:r>
          <a:endParaRPr lang="ru-RU" b="1" dirty="0"/>
        </a:p>
      </dgm:t>
    </dgm:pt>
    <dgm:pt modelId="{0366E27B-950E-44E5-B52C-58A405A1DD66}" type="parTrans" cxnId="{DF64AFA3-00A9-4442-9902-9145485AF4B6}">
      <dgm:prSet/>
      <dgm:spPr/>
      <dgm:t>
        <a:bodyPr/>
        <a:lstStyle/>
        <a:p>
          <a:endParaRPr lang="ru-RU"/>
        </a:p>
      </dgm:t>
    </dgm:pt>
    <dgm:pt modelId="{844F920F-8C87-4817-B51D-D82BB6763ECF}" type="sibTrans" cxnId="{DF64AFA3-00A9-4442-9902-9145485AF4B6}">
      <dgm:prSet/>
      <dgm:spPr/>
      <dgm:t>
        <a:bodyPr/>
        <a:lstStyle/>
        <a:p>
          <a:endParaRPr lang="ru-RU"/>
        </a:p>
      </dgm:t>
    </dgm:pt>
    <dgm:pt modelId="{3E772557-E385-48BF-95F8-E5B36BA0672D}" type="pres">
      <dgm:prSet presAssocID="{752EE8D7-2EA6-41B1-AD5F-6F41ACA48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7CE97-5906-49F6-A79E-2A272D859237}" type="pres">
      <dgm:prSet presAssocID="{CBCE9353-FE5A-41B1-8E5F-5A206523E7F5}" presName="parentText" presStyleLbl="node1" presStyleIdx="0" presStyleCnt="1" custLinFactNeighborX="2062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AAF8D-B0B1-477E-9E2C-C2D36715CDE0}" type="presOf" srcId="{CBCE9353-FE5A-41B1-8E5F-5A206523E7F5}" destId="{8467CE97-5906-49F6-A79E-2A272D859237}" srcOrd="0" destOrd="0" presId="urn:microsoft.com/office/officeart/2005/8/layout/vList2"/>
    <dgm:cxn modelId="{DF64AFA3-00A9-4442-9902-9145485AF4B6}" srcId="{752EE8D7-2EA6-41B1-AD5F-6F41ACA48C4E}" destId="{CBCE9353-FE5A-41B1-8E5F-5A206523E7F5}" srcOrd="0" destOrd="0" parTransId="{0366E27B-950E-44E5-B52C-58A405A1DD66}" sibTransId="{844F920F-8C87-4817-B51D-D82BB6763ECF}"/>
    <dgm:cxn modelId="{917A314E-F6A7-4DC0-84A4-595E9AF83B0B}" type="presOf" srcId="{752EE8D7-2EA6-41B1-AD5F-6F41ACA48C4E}" destId="{3E772557-E385-48BF-95F8-E5B36BA0672D}" srcOrd="0" destOrd="0" presId="urn:microsoft.com/office/officeart/2005/8/layout/vList2"/>
    <dgm:cxn modelId="{D2FAF3F5-E8A4-44C5-82BF-0AA9968AC1EE}" type="presParOf" srcId="{3E772557-E385-48BF-95F8-E5B36BA0672D}" destId="{8467CE97-5906-49F6-A79E-2A272D8592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696844-E850-4990-BBC7-32035466E28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0825CFB-1B1B-46A1-8439-7F57E8ABAD00}">
      <dgm:prSet/>
      <dgm:spPr/>
      <dgm:t>
        <a:bodyPr/>
        <a:lstStyle/>
        <a:p>
          <a:pPr rtl="0"/>
          <a:r>
            <a:rPr lang="ru-RU" dirty="0" smtClean="0"/>
            <a:t>Понятие административного права</a:t>
          </a:r>
          <a:endParaRPr lang="ru-RU" dirty="0"/>
        </a:p>
      </dgm:t>
    </dgm:pt>
    <dgm:pt modelId="{4C6E8AEE-9340-4E2D-8BB6-8E9BE610A276}" type="parTrans" cxnId="{CD236382-101E-4CAC-907B-D8A5FCB45998}">
      <dgm:prSet/>
      <dgm:spPr/>
      <dgm:t>
        <a:bodyPr/>
        <a:lstStyle/>
        <a:p>
          <a:endParaRPr lang="ru-RU"/>
        </a:p>
      </dgm:t>
    </dgm:pt>
    <dgm:pt modelId="{E4C07EA8-3F36-484E-8356-020AE022B28D}" type="sibTrans" cxnId="{CD236382-101E-4CAC-907B-D8A5FCB45998}">
      <dgm:prSet/>
      <dgm:spPr/>
      <dgm:t>
        <a:bodyPr/>
        <a:lstStyle/>
        <a:p>
          <a:endParaRPr lang="ru-RU"/>
        </a:p>
      </dgm:t>
    </dgm:pt>
    <dgm:pt modelId="{D408C377-B764-45CB-872A-8E79150257E0}" type="pres">
      <dgm:prSet presAssocID="{F8696844-E850-4990-BBC7-32035466E2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5BB04F-B020-4F39-B35D-617F8BF5D77D}" type="pres">
      <dgm:prSet presAssocID="{10825CFB-1B1B-46A1-8439-7F57E8ABAD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8B5F2-8D42-4E11-9A8D-F4CF2CA571F9}" type="presOf" srcId="{F8696844-E850-4990-BBC7-32035466E284}" destId="{D408C377-B764-45CB-872A-8E79150257E0}" srcOrd="0" destOrd="0" presId="urn:microsoft.com/office/officeart/2005/8/layout/vList2"/>
    <dgm:cxn modelId="{CD236382-101E-4CAC-907B-D8A5FCB45998}" srcId="{F8696844-E850-4990-BBC7-32035466E284}" destId="{10825CFB-1B1B-46A1-8439-7F57E8ABAD00}" srcOrd="0" destOrd="0" parTransId="{4C6E8AEE-9340-4E2D-8BB6-8E9BE610A276}" sibTransId="{E4C07EA8-3F36-484E-8356-020AE022B28D}"/>
    <dgm:cxn modelId="{FFB53A3A-6D8D-466B-9666-77751EBCDAAA}" type="presOf" srcId="{10825CFB-1B1B-46A1-8439-7F57E8ABAD00}" destId="{355BB04F-B020-4F39-B35D-617F8BF5D77D}" srcOrd="0" destOrd="0" presId="urn:microsoft.com/office/officeart/2005/8/layout/vList2"/>
    <dgm:cxn modelId="{62C8327C-B5DE-4F78-9855-3CDB6014675E}" type="presParOf" srcId="{D408C377-B764-45CB-872A-8E79150257E0}" destId="{355BB04F-B020-4F39-B35D-617F8BF5D7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2EE8D7-2EA6-41B1-AD5F-6F41ACA48C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CE9353-FE5A-41B1-8E5F-5A206523E7F5}">
      <dgm:prSet/>
      <dgm:spPr/>
      <dgm:t>
        <a:bodyPr/>
        <a:lstStyle/>
        <a:p>
          <a:pPr algn="ctr" rtl="0"/>
          <a:r>
            <a:rPr lang="ru-RU" b="1" dirty="0" smtClean="0"/>
            <a:t>Виды административных наказаний</a:t>
          </a:r>
          <a:endParaRPr lang="ru-RU" b="1" dirty="0"/>
        </a:p>
      </dgm:t>
    </dgm:pt>
    <dgm:pt modelId="{0366E27B-950E-44E5-B52C-58A405A1DD66}" type="parTrans" cxnId="{DF64AFA3-00A9-4442-9902-9145485AF4B6}">
      <dgm:prSet/>
      <dgm:spPr/>
      <dgm:t>
        <a:bodyPr/>
        <a:lstStyle/>
        <a:p>
          <a:endParaRPr lang="ru-RU"/>
        </a:p>
      </dgm:t>
    </dgm:pt>
    <dgm:pt modelId="{844F920F-8C87-4817-B51D-D82BB6763ECF}" type="sibTrans" cxnId="{DF64AFA3-00A9-4442-9902-9145485AF4B6}">
      <dgm:prSet/>
      <dgm:spPr/>
      <dgm:t>
        <a:bodyPr/>
        <a:lstStyle/>
        <a:p>
          <a:endParaRPr lang="ru-RU"/>
        </a:p>
      </dgm:t>
    </dgm:pt>
    <dgm:pt modelId="{3E772557-E385-48BF-95F8-E5B36BA0672D}" type="pres">
      <dgm:prSet presAssocID="{752EE8D7-2EA6-41B1-AD5F-6F41ACA48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7CE97-5906-49F6-A79E-2A272D859237}" type="pres">
      <dgm:prSet presAssocID="{CBCE9353-FE5A-41B1-8E5F-5A206523E7F5}" presName="parentText" presStyleLbl="node1" presStyleIdx="0" presStyleCnt="1" custLinFactNeighborX="2062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E64CB-CF2D-4E18-A8AF-E392E466015B}" type="presOf" srcId="{752EE8D7-2EA6-41B1-AD5F-6F41ACA48C4E}" destId="{3E772557-E385-48BF-95F8-E5B36BA0672D}" srcOrd="0" destOrd="0" presId="urn:microsoft.com/office/officeart/2005/8/layout/vList2"/>
    <dgm:cxn modelId="{DF64AFA3-00A9-4442-9902-9145485AF4B6}" srcId="{752EE8D7-2EA6-41B1-AD5F-6F41ACA48C4E}" destId="{CBCE9353-FE5A-41B1-8E5F-5A206523E7F5}" srcOrd="0" destOrd="0" parTransId="{0366E27B-950E-44E5-B52C-58A405A1DD66}" sibTransId="{844F920F-8C87-4817-B51D-D82BB6763ECF}"/>
    <dgm:cxn modelId="{FDC2C607-CC4F-4E8C-8397-A8F8FDC5659E}" type="presOf" srcId="{CBCE9353-FE5A-41B1-8E5F-5A206523E7F5}" destId="{8467CE97-5906-49F6-A79E-2A272D859237}" srcOrd="0" destOrd="0" presId="urn:microsoft.com/office/officeart/2005/8/layout/vList2"/>
    <dgm:cxn modelId="{46D40C9D-48A6-4B26-9597-94287A126079}" type="presParOf" srcId="{3E772557-E385-48BF-95F8-E5B36BA0672D}" destId="{8467CE97-5906-49F6-A79E-2A272D8592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2EE8D7-2EA6-41B1-AD5F-6F41ACA48C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CE9353-FE5A-41B1-8E5F-5A206523E7F5}">
      <dgm:prSet/>
      <dgm:spPr/>
      <dgm:t>
        <a:bodyPr/>
        <a:lstStyle/>
        <a:p>
          <a:pPr algn="ctr" rtl="0"/>
          <a:r>
            <a:rPr lang="ru-RU" b="1" dirty="0" smtClean="0"/>
            <a:t>Виды административных наказаний</a:t>
          </a:r>
          <a:endParaRPr lang="ru-RU" b="1" dirty="0"/>
        </a:p>
      </dgm:t>
    </dgm:pt>
    <dgm:pt modelId="{0366E27B-950E-44E5-B52C-58A405A1DD66}" type="parTrans" cxnId="{DF64AFA3-00A9-4442-9902-9145485AF4B6}">
      <dgm:prSet/>
      <dgm:spPr/>
      <dgm:t>
        <a:bodyPr/>
        <a:lstStyle/>
        <a:p>
          <a:endParaRPr lang="ru-RU"/>
        </a:p>
      </dgm:t>
    </dgm:pt>
    <dgm:pt modelId="{844F920F-8C87-4817-B51D-D82BB6763ECF}" type="sibTrans" cxnId="{DF64AFA3-00A9-4442-9902-9145485AF4B6}">
      <dgm:prSet/>
      <dgm:spPr/>
      <dgm:t>
        <a:bodyPr/>
        <a:lstStyle/>
        <a:p>
          <a:endParaRPr lang="ru-RU"/>
        </a:p>
      </dgm:t>
    </dgm:pt>
    <dgm:pt modelId="{3E772557-E385-48BF-95F8-E5B36BA0672D}" type="pres">
      <dgm:prSet presAssocID="{752EE8D7-2EA6-41B1-AD5F-6F41ACA48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7CE97-5906-49F6-A79E-2A272D859237}" type="pres">
      <dgm:prSet presAssocID="{CBCE9353-FE5A-41B1-8E5F-5A206523E7F5}" presName="parentText" presStyleLbl="node1" presStyleIdx="0" presStyleCnt="1" custLinFactNeighborX="2062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4AFA3-00A9-4442-9902-9145485AF4B6}" srcId="{752EE8D7-2EA6-41B1-AD5F-6F41ACA48C4E}" destId="{CBCE9353-FE5A-41B1-8E5F-5A206523E7F5}" srcOrd="0" destOrd="0" parTransId="{0366E27B-950E-44E5-B52C-58A405A1DD66}" sibTransId="{844F920F-8C87-4817-B51D-D82BB6763ECF}"/>
    <dgm:cxn modelId="{97EFDD74-77E9-43C1-83DB-63B3288AD8C0}" type="presOf" srcId="{CBCE9353-FE5A-41B1-8E5F-5A206523E7F5}" destId="{8467CE97-5906-49F6-A79E-2A272D859237}" srcOrd="0" destOrd="0" presId="urn:microsoft.com/office/officeart/2005/8/layout/vList2"/>
    <dgm:cxn modelId="{594F53CC-12A1-418E-9E33-E460449796E8}" type="presOf" srcId="{752EE8D7-2EA6-41B1-AD5F-6F41ACA48C4E}" destId="{3E772557-E385-48BF-95F8-E5B36BA0672D}" srcOrd="0" destOrd="0" presId="urn:microsoft.com/office/officeart/2005/8/layout/vList2"/>
    <dgm:cxn modelId="{651F1481-BE00-4FF8-B3DB-EAE6389E20F2}" type="presParOf" srcId="{3E772557-E385-48BF-95F8-E5B36BA0672D}" destId="{8467CE97-5906-49F6-A79E-2A272D8592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52EE8D7-2EA6-41B1-AD5F-6F41ACA48C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CE9353-FE5A-41B1-8E5F-5A206523E7F5}">
      <dgm:prSet custT="1"/>
      <dgm:spPr/>
      <dgm:t>
        <a:bodyPr/>
        <a:lstStyle/>
        <a:p>
          <a:pPr rtl="0"/>
          <a:r>
            <a:rPr lang="ru-RU" sz="2400" b="1" dirty="0" smtClean="0"/>
            <a:t>Срок, в течение которого лицо считается подвергнутым административному наказанию (статья 4.6. КоАП РФ)</a:t>
          </a:r>
          <a:endParaRPr lang="ru-RU" sz="2400" b="1" dirty="0"/>
        </a:p>
      </dgm:t>
    </dgm:pt>
    <dgm:pt modelId="{0366E27B-950E-44E5-B52C-58A405A1DD66}" type="parTrans" cxnId="{DF64AFA3-00A9-4442-9902-9145485AF4B6}">
      <dgm:prSet/>
      <dgm:spPr/>
      <dgm:t>
        <a:bodyPr/>
        <a:lstStyle/>
        <a:p>
          <a:endParaRPr lang="ru-RU"/>
        </a:p>
      </dgm:t>
    </dgm:pt>
    <dgm:pt modelId="{844F920F-8C87-4817-B51D-D82BB6763ECF}" type="sibTrans" cxnId="{DF64AFA3-00A9-4442-9902-9145485AF4B6}">
      <dgm:prSet/>
      <dgm:spPr/>
      <dgm:t>
        <a:bodyPr/>
        <a:lstStyle/>
        <a:p>
          <a:endParaRPr lang="ru-RU"/>
        </a:p>
      </dgm:t>
    </dgm:pt>
    <dgm:pt modelId="{3E772557-E385-48BF-95F8-E5B36BA0672D}" type="pres">
      <dgm:prSet presAssocID="{752EE8D7-2EA6-41B1-AD5F-6F41ACA48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7CE97-5906-49F6-A79E-2A272D859237}" type="pres">
      <dgm:prSet presAssocID="{CBCE9353-FE5A-41B1-8E5F-5A206523E7F5}" presName="parentText" presStyleLbl="node1" presStyleIdx="0" presStyleCnt="1" custScaleY="233579" custLinFactNeighborX="2062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A4209-69C6-4CBC-BFA3-0D1E7BAAEB81}" type="presOf" srcId="{752EE8D7-2EA6-41B1-AD5F-6F41ACA48C4E}" destId="{3E772557-E385-48BF-95F8-E5B36BA0672D}" srcOrd="0" destOrd="0" presId="urn:microsoft.com/office/officeart/2005/8/layout/vList2"/>
    <dgm:cxn modelId="{DF64AFA3-00A9-4442-9902-9145485AF4B6}" srcId="{752EE8D7-2EA6-41B1-AD5F-6F41ACA48C4E}" destId="{CBCE9353-FE5A-41B1-8E5F-5A206523E7F5}" srcOrd="0" destOrd="0" parTransId="{0366E27B-950E-44E5-B52C-58A405A1DD66}" sibTransId="{844F920F-8C87-4817-B51D-D82BB6763ECF}"/>
    <dgm:cxn modelId="{1580EE01-F447-4B0F-83B9-E6745CB1C3A5}" type="presOf" srcId="{CBCE9353-FE5A-41B1-8E5F-5A206523E7F5}" destId="{8467CE97-5906-49F6-A79E-2A272D859237}" srcOrd="0" destOrd="0" presId="urn:microsoft.com/office/officeart/2005/8/layout/vList2"/>
    <dgm:cxn modelId="{0DA9B0C8-49EB-4780-B613-036DD0D589C1}" type="presParOf" srcId="{3E772557-E385-48BF-95F8-E5B36BA0672D}" destId="{8467CE97-5906-49F6-A79E-2A272D8592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52EE8D7-2EA6-41B1-AD5F-6F41ACA48C4E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CE9353-FE5A-41B1-8E5F-5A206523E7F5}">
      <dgm:prSet/>
      <dgm:spPr/>
      <dgm:t>
        <a:bodyPr/>
        <a:lstStyle/>
        <a:p>
          <a:pPr algn="ctr" rtl="0"/>
          <a:r>
            <a:rPr lang="ru-RU" b="1" dirty="0" smtClean="0"/>
            <a:t>Виды административных наказаний</a:t>
          </a:r>
          <a:endParaRPr lang="ru-RU" b="1" dirty="0"/>
        </a:p>
      </dgm:t>
    </dgm:pt>
    <dgm:pt modelId="{0366E27B-950E-44E5-B52C-58A405A1DD66}" type="parTrans" cxnId="{DF64AFA3-00A9-4442-9902-9145485AF4B6}">
      <dgm:prSet/>
      <dgm:spPr/>
      <dgm:t>
        <a:bodyPr/>
        <a:lstStyle/>
        <a:p>
          <a:endParaRPr lang="ru-RU"/>
        </a:p>
      </dgm:t>
    </dgm:pt>
    <dgm:pt modelId="{844F920F-8C87-4817-B51D-D82BB6763ECF}" type="sibTrans" cxnId="{DF64AFA3-00A9-4442-9902-9145485AF4B6}">
      <dgm:prSet/>
      <dgm:spPr/>
      <dgm:t>
        <a:bodyPr/>
        <a:lstStyle/>
        <a:p>
          <a:endParaRPr lang="ru-RU"/>
        </a:p>
      </dgm:t>
    </dgm:pt>
    <dgm:pt modelId="{3E772557-E385-48BF-95F8-E5B36BA0672D}" type="pres">
      <dgm:prSet presAssocID="{752EE8D7-2EA6-41B1-AD5F-6F41ACA48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7CE97-5906-49F6-A79E-2A272D859237}" type="pres">
      <dgm:prSet presAssocID="{CBCE9353-FE5A-41B1-8E5F-5A206523E7F5}" presName="parentText" presStyleLbl="node1" presStyleIdx="0" presStyleCnt="1" custLinFactNeighborX="2062" custLinFactNeighborY="-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7590D-A3AA-48A3-A72D-5EEAF79CA7FA}" type="presOf" srcId="{752EE8D7-2EA6-41B1-AD5F-6F41ACA48C4E}" destId="{3E772557-E385-48BF-95F8-E5B36BA0672D}" srcOrd="0" destOrd="0" presId="urn:microsoft.com/office/officeart/2005/8/layout/vList2"/>
    <dgm:cxn modelId="{E4941097-7346-40FB-B437-B4FD1AAF9746}" type="presOf" srcId="{CBCE9353-FE5A-41B1-8E5F-5A206523E7F5}" destId="{8467CE97-5906-49F6-A79E-2A272D859237}" srcOrd="0" destOrd="0" presId="urn:microsoft.com/office/officeart/2005/8/layout/vList2"/>
    <dgm:cxn modelId="{DF64AFA3-00A9-4442-9902-9145485AF4B6}" srcId="{752EE8D7-2EA6-41B1-AD5F-6F41ACA48C4E}" destId="{CBCE9353-FE5A-41B1-8E5F-5A206523E7F5}" srcOrd="0" destOrd="0" parTransId="{0366E27B-950E-44E5-B52C-58A405A1DD66}" sibTransId="{844F920F-8C87-4817-B51D-D82BB6763ECF}"/>
    <dgm:cxn modelId="{1F1AC0D7-BC7C-4F84-BD3C-CE8795087225}" type="presParOf" srcId="{3E772557-E385-48BF-95F8-E5B36BA0672D}" destId="{8467CE97-5906-49F6-A79E-2A272D8592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E38ADA1-E647-4D7F-8D79-5DE025B8003F}" type="doc">
      <dgm:prSet loTypeId="urn:microsoft.com/office/officeart/2005/8/layout/vList4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ADBA86-BA74-492F-B93F-92C18D46BCC6}">
      <dgm:prSet/>
      <dgm:spPr/>
      <dgm:t>
        <a:bodyPr/>
        <a:lstStyle/>
        <a:p>
          <a:pPr rtl="0"/>
          <a:r>
            <a:rPr lang="ru-RU" dirty="0" smtClean="0"/>
            <a:t>Предупреждение, административный штраф, лишение специального права, предоставленного физическому лицу, административный арест и дисквалификация могут устанавливаться и применяться только в качестве </a:t>
          </a:r>
          <a:r>
            <a:rPr lang="ru-RU" i="1" dirty="0" smtClean="0">
              <a:solidFill>
                <a:schemeClr val="accent6">
                  <a:lumMod val="75000"/>
                </a:schemeClr>
              </a:solidFill>
            </a:rPr>
            <a:t>основных</a:t>
          </a:r>
          <a:r>
            <a:rPr lang="ru-RU" dirty="0" smtClean="0"/>
            <a:t> административных наказаний. </a:t>
          </a:r>
          <a:r>
            <a:rPr lang="ru-RU" i="1" dirty="0" smtClean="0"/>
            <a:t>Остальные виды административных наказаний могут устанавливаться и применяться в качестве как основных, так и дополнительных наказаний.</a:t>
          </a:r>
          <a:endParaRPr lang="ru-RU" dirty="0"/>
        </a:p>
      </dgm:t>
    </dgm:pt>
    <dgm:pt modelId="{A808BB5F-C275-4CD8-9858-C695EB4633EE}" type="parTrans" cxnId="{79115669-6B49-4B7F-8260-0AA22047522B}">
      <dgm:prSet/>
      <dgm:spPr/>
      <dgm:t>
        <a:bodyPr/>
        <a:lstStyle/>
        <a:p>
          <a:endParaRPr lang="ru-RU"/>
        </a:p>
      </dgm:t>
    </dgm:pt>
    <dgm:pt modelId="{292C6E4D-F33F-4096-A563-29C1EBFB1AC7}" type="sibTrans" cxnId="{79115669-6B49-4B7F-8260-0AA22047522B}">
      <dgm:prSet/>
      <dgm:spPr/>
      <dgm:t>
        <a:bodyPr/>
        <a:lstStyle/>
        <a:p>
          <a:endParaRPr lang="ru-RU"/>
        </a:p>
      </dgm:t>
    </dgm:pt>
    <dgm:pt modelId="{2C7ECA50-DC3E-43AA-AE85-89950D708DAF}" type="pres">
      <dgm:prSet presAssocID="{1E38ADA1-E647-4D7F-8D79-5DE025B800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E17D8-9EDD-45FA-9513-DA46979AC962}" type="pres">
      <dgm:prSet presAssocID="{CEADBA86-BA74-492F-B93F-92C18D46BCC6}" presName="comp" presStyleCnt="0"/>
      <dgm:spPr/>
    </dgm:pt>
    <dgm:pt modelId="{587AEEAD-E073-4DAC-A751-99E45C8EC6B3}" type="pres">
      <dgm:prSet presAssocID="{CEADBA86-BA74-492F-B93F-92C18D46BCC6}" presName="box" presStyleLbl="node1" presStyleIdx="0" presStyleCnt="1"/>
      <dgm:spPr/>
      <dgm:t>
        <a:bodyPr/>
        <a:lstStyle/>
        <a:p>
          <a:endParaRPr lang="ru-RU"/>
        </a:p>
      </dgm:t>
    </dgm:pt>
    <dgm:pt modelId="{9EF22230-848A-4B7A-A8EE-034F22DE2BB1}" type="pres">
      <dgm:prSet presAssocID="{CEADBA86-BA74-492F-B93F-92C18D46BCC6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5000" r="-145000"/>
          </a:stretch>
        </a:blipFill>
      </dgm:spPr>
    </dgm:pt>
    <dgm:pt modelId="{034B30D8-AC21-492F-8AD9-087132CA2CBC}" type="pres">
      <dgm:prSet presAssocID="{CEADBA86-BA74-492F-B93F-92C18D46BCC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E890D-82B8-4B6B-AD90-D975618E7347}" type="presOf" srcId="{CEADBA86-BA74-492F-B93F-92C18D46BCC6}" destId="{587AEEAD-E073-4DAC-A751-99E45C8EC6B3}" srcOrd="0" destOrd="0" presId="urn:microsoft.com/office/officeart/2005/8/layout/vList4"/>
    <dgm:cxn modelId="{79115669-6B49-4B7F-8260-0AA22047522B}" srcId="{1E38ADA1-E647-4D7F-8D79-5DE025B8003F}" destId="{CEADBA86-BA74-492F-B93F-92C18D46BCC6}" srcOrd="0" destOrd="0" parTransId="{A808BB5F-C275-4CD8-9858-C695EB4633EE}" sibTransId="{292C6E4D-F33F-4096-A563-29C1EBFB1AC7}"/>
    <dgm:cxn modelId="{4F921335-9B52-4330-B198-6AD106D0B00C}" type="presOf" srcId="{CEADBA86-BA74-492F-B93F-92C18D46BCC6}" destId="{034B30D8-AC21-492F-8AD9-087132CA2CBC}" srcOrd="1" destOrd="0" presId="urn:microsoft.com/office/officeart/2005/8/layout/vList4"/>
    <dgm:cxn modelId="{E253CEF5-B109-4919-A667-4AECED7B6E8D}" type="presOf" srcId="{1E38ADA1-E647-4D7F-8D79-5DE025B8003F}" destId="{2C7ECA50-DC3E-43AA-AE85-89950D708DAF}" srcOrd="0" destOrd="0" presId="urn:microsoft.com/office/officeart/2005/8/layout/vList4"/>
    <dgm:cxn modelId="{E313C56A-4930-4C61-B883-C31AEF0972D3}" type="presParOf" srcId="{2C7ECA50-DC3E-43AA-AE85-89950D708DAF}" destId="{806E17D8-9EDD-45FA-9513-DA46979AC962}" srcOrd="0" destOrd="0" presId="urn:microsoft.com/office/officeart/2005/8/layout/vList4"/>
    <dgm:cxn modelId="{A3101194-8C5A-43E8-89CD-A75847BBA823}" type="presParOf" srcId="{806E17D8-9EDD-45FA-9513-DA46979AC962}" destId="{587AEEAD-E073-4DAC-A751-99E45C8EC6B3}" srcOrd="0" destOrd="0" presId="urn:microsoft.com/office/officeart/2005/8/layout/vList4"/>
    <dgm:cxn modelId="{2C9BAE3A-2393-4B1B-850A-A142CCC64D46}" type="presParOf" srcId="{806E17D8-9EDD-45FA-9513-DA46979AC962}" destId="{9EF22230-848A-4B7A-A8EE-034F22DE2BB1}" srcOrd="1" destOrd="0" presId="urn:microsoft.com/office/officeart/2005/8/layout/vList4"/>
    <dgm:cxn modelId="{BD749E1B-DB05-46DB-9F67-0E63538828A5}" type="presParOf" srcId="{806E17D8-9EDD-45FA-9513-DA46979AC962}" destId="{034B30D8-AC21-492F-8AD9-087132CA2C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356CA36-7218-40AB-A8B2-64BA318AD7A9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72016A-59DB-4EE9-B83C-BB6453B2E3F5}">
      <dgm:prSet/>
      <dgm:spPr/>
      <dgm:t>
        <a:bodyPr/>
        <a:lstStyle/>
        <a:p>
          <a:pPr rtl="0"/>
          <a:r>
            <a:rPr lang="ru-RU" smtClean="0"/>
            <a:t>Подведомственность дел об административных правонарушениях</a:t>
          </a:r>
          <a:endParaRPr lang="ru-RU"/>
        </a:p>
      </dgm:t>
    </dgm:pt>
    <dgm:pt modelId="{BE2C3CD8-1835-4924-A5ED-D47FA07AA19E}" type="parTrans" cxnId="{7F01465F-3668-434F-A260-869148F2816C}">
      <dgm:prSet/>
      <dgm:spPr/>
      <dgm:t>
        <a:bodyPr/>
        <a:lstStyle/>
        <a:p>
          <a:endParaRPr lang="ru-RU"/>
        </a:p>
      </dgm:t>
    </dgm:pt>
    <dgm:pt modelId="{BBD7CA0D-39A0-42EB-963B-099CAE0FA256}" type="sibTrans" cxnId="{7F01465F-3668-434F-A260-869148F2816C}">
      <dgm:prSet/>
      <dgm:spPr/>
      <dgm:t>
        <a:bodyPr/>
        <a:lstStyle/>
        <a:p>
          <a:endParaRPr lang="ru-RU"/>
        </a:p>
      </dgm:t>
    </dgm:pt>
    <dgm:pt modelId="{22E3B3B9-1AF5-4406-9ACB-5DD9D4278DCC}" type="pres">
      <dgm:prSet presAssocID="{2356CA36-7218-40AB-A8B2-64BA318AD7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922AF-91AC-45CD-9746-6F42E599E27A}" type="pres">
      <dgm:prSet presAssocID="{5872016A-59DB-4EE9-B83C-BB6453B2E3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1465F-3668-434F-A260-869148F2816C}" srcId="{2356CA36-7218-40AB-A8B2-64BA318AD7A9}" destId="{5872016A-59DB-4EE9-B83C-BB6453B2E3F5}" srcOrd="0" destOrd="0" parTransId="{BE2C3CD8-1835-4924-A5ED-D47FA07AA19E}" sibTransId="{BBD7CA0D-39A0-42EB-963B-099CAE0FA256}"/>
    <dgm:cxn modelId="{6F3F14FA-833D-4970-8FA4-1F2A314F0210}" type="presOf" srcId="{5872016A-59DB-4EE9-B83C-BB6453B2E3F5}" destId="{12F922AF-91AC-45CD-9746-6F42E599E27A}" srcOrd="0" destOrd="0" presId="urn:microsoft.com/office/officeart/2005/8/layout/vList2"/>
    <dgm:cxn modelId="{0998C5BE-8C6B-4516-82A8-5D93EEE27763}" type="presOf" srcId="{2356CA36-7218-40AB-A8B2-64BA318AD7A9}" destId="{22E3B3B9-1AF5-4406-9ACB-5DD9D4278DCC}" srcOrd="0" destOrd="0" presId="urn:microsoft.com/office/officeart/2005/8/layout/vList2"/>
    <dgm:cxn modelId="{9E10DB91-0D8F-441D-B157-9DFFC7CD1630}" type="presParOf" srcId="{22E3B3B9-1AF5-4406-9ACB-5DD9D4278DCC}" destId="{12F922AF-91AC-45CD-9746-6F42E599E2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356CA36-7218-40AB-A8B2-64BA318AD7A9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72016A-59DB-4EE9-B83C-BB6453B2E3F5}">
      <dgm:prSet/>
      <dgm:spPr/>
      <dgm:t>
        <a:bodyPr/>
        <a:lstStyle/>
        <a:p>
          <a:pPr rtl="0"/>
          <a:r>
            <a:rPr lang="ru-RU" smtClean="0"/>
            <a:t>Подведомственность дел об административных правонарушениях</a:t>
          </a:r>
          <a:endParaRPr lang="ru-RU"/>
        </a:p>
      </dgm:t>
    </dgm:pt>
    <dgm:pt modelId="{BE2C3CD8-1835-4924-A5ED-D47FA07AA19E}" type="parTrans" cxnId="{7F01465F-3668-434F-A260-869148F2816C}">
      <dgm:prSet/>
      <dgm:spPr/>
      <dgm:t>
        <a:bodyPr/>
        <a:lstStyle/>
        <a:p>
          <a:endParaRPr lang="ru-RU"/>
        </a:p>
      </dgm:t>
    </dgm:pt>
    <dgm:pt modelId="{BBD7CA0D-39A0-42EB-963B-099CAE0FA256}" type="sibTrans" cxnId="{7F01465F-3668-434F-A260-869148F2816C}">
      <dgm:prSet/>
      <dgm:spPr/>
      <dgm:t>
        <a:bodyPr/>
        <a:lstStyle/>
        <a:p>
          <a:endParaRPr lang="ru-RU"/>
        </a:p>
      </dgm:t>
    </dgm:pt>
    <dgm:pt modelId="{22E3B3B9-1AF5-4406-9ACB-5DD9D4278DCC}" type="pres">
      <dgm:prSet presAssocID="{2356CA36-7218-40AB-A8B2-64BA318AD7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F922AF-91AC-45CD-9746-6F42E599E27A}" type="pres">
      <dgm:prSet presAssocID="{5872016A-59DB-4EE9-B83C-BB6453B2E3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1465F-3668-434F-A260-869148F2816C}" srcId="{2356CA36-7218-40AB-A8B2-64BA318AD7A9}" destId="{5872016A-59DB-4EE9-B83C-BB6453B2E3F5}" srcOrd="0" destOrd="0" parTransId="{BE2C3CD8-1835-4924-A5ED-D47FA07AA19E}" sibTransId="{BBD7CA0D-39A0-42EB-963B-099CAE0FA256}"/>
    <dgm:cxn modelId="{091FC026-9D0C-4DC7-819F-9F340F685265}" type="presOf" srcId="{2356CA36-7218-40AB-A8B2-64BA318AD7A9}" destId="{22E3B3B9-1AF5-4406-9ACB-5DD9D4278DCC}" srcOrd="0" destOrd="0" presId="urn:microsoft.com/office/officeart/2005/8/layout/vList2"/>
    <dgm:cxn modelId="{21857C68-C310-4CB9-9FA9-9319E989ECC4}" type="presOf" srcId="{5872016A-59DB-4EE9-B83C-BB6453B2E3F5}" destId="{12F922AF-91AC-45CD-9746-6F42E599E27A}" srcOrd="0" destOrd="0" presId="urn:microsoft.com/office/officeart/2005/8/layout/vList2"/>
    <dgm:cxn modelId="{880C4E26-C5FD-4D07-B188-64D0E31B1780}" type="presParOf" srcId="{22E3B3B9-1AF5-4406-9ACB-5DD9D4278DCC}" destId="{12F922AF-91AC-45CD-9746-6F42E599E2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18375-BEFB-4C7E-B89A-4838E915FFB4}" type="presOf" srcId="{1FCAA67F-F52E-4C85-8F3B-7E73FE049ECA}" destId="{7A779638-D0C7-445C-BDE8-38AEC057BE9E}" srcOrd="0" destOrd="0" presId="urn:microsoft.com/office/officeart/2005/8/layout/vList2"/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F5CEE894-2F6B-40DD-82C8-12FED54B725D}" type="presOf" srcId="{827058A1-B6CB-46AA-9438-7445374C59D4}" destId="{754E48AA-405D-4C1E-932B-4C422DF7E2B7}" srcOrd="0" destOrd="0" presId="urn:microsoft.com/office/officeart/2005/8/layout/vList2"/>
    <dgm:cxn modelId="{B4E9A7CE-0D18-40CA-AE3B-0AA2840FACD0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16417-F924-4498-9E3F-170BE6DC651C}" type="presOf" srcId="{1FCAA67F-F52E-4C85-8F3B-7E73FE049ECA}" destId="{7A779638-D0C7-445C-BDE8-38AEC057BE9E}" srcOrd="0" destOrd="0" presId="urn:microsoft.com/office/officeart/2005/8/layout/vList2"/>
    <dgm:cxn modelId="{E782F1E9-A2F5-4152-8EA1-DE6C76050579}" type="presOf" srcId="{827058A1-B6CB-46AA-9438-7445374C59D4}" destId="{754E48AA-405D-4C1E-932B-4C422DF7E2B7}" srcOrd="0" destOrd="0" presId="urn:microsoft.com/office/officeart/2005/8/layout/vList2"/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95A2C646-88B5-40A5-8A73-53D0D0780791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CB0D5B8A-0C27-42AB-A4E7-6720861EC7DD}" type="presOf" srcId="{827058A1-B6CB-46AA-9438-7445374C59D4}" destId="{754E48AA-405D-4C1E-932B-4C422DF7E2B7}" srcOrd="0" destOrd="0" presId="urn:microsoft.com/office/officeart/2005/8/layout/vList2"/>
    <dgm:cxn modelId="{0FB5801F-288D-46CE-9DDF-A67D35E0FCC8}" type="presOf" srcId="{1FCAA67F-F52E-4C85-8F3B-7E73FE049ECA}" destId="{7A779638-D0C7-445C-BDE8-38AEC057BE9E}" srcOrd="0" destOrd="0" presId="urn:microsoft.com/office/officeart/2005/8/layout/vList2"/>
    <dgm:cxn modelId="{F2BEF175-240C-459F-A15E-CD7EC666D6B8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B8DC0A-2C33-4257-AB28-E2D03CDC5EFC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AE05E8-C89C-4D87-AE13-397663A759E7}">
      <dgm:prSet/>
      <dgm:spPr/>
      <dgm:t>
        <a:bodyPr/>
        <a:lstStyle/>
        <a:p>
          <a:pPr rtl="0"/>
          <a:r>
            <a:rPr lang="ru-RU" smtClean="0"/>
            <a:t>Субъекты административного права</a:t>
          </a:r>
          <a:endParaRPr lang="ru-RU"/>
        </a:p>
      </dgm:t>
    </dgm:pt>
    <dgm:pt modelId="{B65F8357-EB18-4C79-A175-5B73295215D9}" type="parTrans" cxnId="{69F4BD51-2A2B-4BDA-A0F6-4FB5AFF7A6E9}">
      <dgm:prSet/>
      <dgm:spPr/>
      <dgm:t>
        <a:bodyPr/>
        <a:lstStyle/>
        <a:p>
          <a:endParaRPr lang="ru-RU"/>
        </a:p>
      </dgm:t>
    </dgm:pt>
    <dgm:pt modelId="{76C3BA63-CA22-42E4-8AC2-66665103ECF8}" type="sibTrans" cxnId="{69F4BD51-2A2B-4BDA-A0F6-4FB5AFF7A6E9}">
      <dgm:prSet/>
      <dgm:spPr/>
      <dgm:t>
        <a:bodyPr/>
        <a:lstStyle/>
        <a:p>
          <a:endParaRPr lang="ru-RU"/>
        </a:p>
      </dgm:t>
    </dgm:pt>
    <dgm:pt modelId="{AADBE038-2D8F-4482-A025-C7C98B257286}" type="pres">
      <dgm:prSet presAssocID="{92B8DC0A-2C33-4257-AB28-E2D03CDC5E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77756-E3BD-48E0-AD81-37FA99604F45}" type="pres">
      <dgm:prSet presAssocID="{76AE05E8-C89C-4D87-AE13-397663A759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4BD51-2A2B-4BDA-A0F6-4FB5AFF7A6E9}" srcId="{92B8DC0A-2C33-4257-AB28-E2D03CDC5EFC}" destId="{76AE05E8-C89C-4D87-AE13-397663A759E7}" srcOrd="0" destOrd="0" parTransId="{B65F8357-EB18-4C79-A175-5B73295215D9}" sibTransId="{76C3BA63-CA22-42E4-8AC2-66665103ECF8}"/>
    <dgm:cxn modelId="{E090F740-D0E2-4DB5-953C-CABC1F546E46}" type="presOf" srcId="{92B8DC0A-2C33-4257-AB28-E2D03CDC5EFC}" destId="{AADBE038-2D8F-4482-A025-C7C98B257286}" srcOrd="0" destOrd="0" presId="urn:microsoft.com/office/officeart/2005/8/layout/vList2"/>
    <dgm:cxn modelId="{D8CCE211-B97A-482B-8594-7C66B403A1FC}" type="presOf" srcId="{76AE05E8-C89C-4D87-AE13-397663A759E7}" destId="{C5477756-E3BD-48E0-AD81-37FA99604F45}" srcOrd="0" destOrd="0" presId="urn:microsoft.com/office/officeart/2005/8/layout/vList2"/>
    <dgm:cxn modelId="{35177A14-6092-44CB-99AF-29E6B0F50952}" type="presParOf" srcId="{AADBE038-2D8F-4482-A025-C7C98B257286}" destId="{C5477756-E3BD-48E0-AD81-37FA99604F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18332-E9C8-4166-8180-1ACFD49A22DD}" type="presOf" srcId="{1FCAA67F-F52E-4C85-8F3B-7E73FE049ECA}" destId="{7A779638-D0C7-445C-BDE8-38AEC057BE9E}" srcOrd="0" destOrd="0" presId="urn:microsoft.com/office/officeart/2005/8/layout/vList2"/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580F7331-CC08-476B-81A5-115CCB8ABFFC}" type="presOf" srcId="{827058A1-B6CB-46AA-9438-7445374C59D4}" destId="{754E48AA-405D-4C1E-932B-4C422DF7E2B7}" srcOrd="0" destOrd="0" presId="urn:microsoft.com/office/officeart/2005/8/layout/vList2"/>
    <dgm:cxn modelId="{66F9979C-C606-494E-BF66-3E91B0AC2B17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75882-1D2B-4BB3-8072-1CBD59683965}" type="presOf" srcId="{1FCAA67F-F52E-4C85-8F3B-7E73FE049ECA}" destId="{7A779638-D0C7-445C-BDE8-38AEC057BE9E}" srcOrd="0" destOrd="0" presId="urn:microsoft.com/office/officeart/2005/8/layout/vList2"/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CC7F946C-654B-490F-8D1D-37FBE252D70F}" type="presOf" srcId="{827058A1-B6CB-46AA-9438-7445374C59D4}" destId="{754E48AA-405D-4C1E-932B-4C422DF7E2B7}" srcOrd="0" destOrd="0" presId="urn:microsoft.com/office/officeart/2005/8/layout/vList2"/>
    <dgm:cxn modelId="{A186A948-8E3E-4A74-825A-41CEBD16DCFF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A02869-B21B-472C-A67A-59F15A796EDE}" type="presOf" srcId="{1FCAA67F-F52E-4C85-8F3B-7E73FE049ECA}" destId="{7A779638-D0C7-445C-BDE8-38AEC057BE9E}" srcOrd="0" destOrd="0" presId="urn:microsoft.com/office/officeart/2005/8/layout/vList2"/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891B8118-58F6-4999-8D94-8D02FFCF86E5}" type="presOf" srcId="{827058A1-B6CB-46AA-9438-7445374C59D4}" destId="{754E48AA-405D-4C1E-932B-4C422DF7E2B7}" srcOrd="0" destOrd="0" presId="urn:microsoft.com/office/officeart/2005/8/layout/vList2"/>
    <dgm:cxn modelId="{47D003F8-477E-49F8-A24D-33D7D0AD07CF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3241E-F4D7-43A2-98B8-3BA42E6087CF}" type="presOf" srcId="{827058A1-B6CB-46AA-9438-7445374C59D4}" destId="{754E48AA-405D-4C1E-932B-4C422DF7E2B7}" srcOrd="0" destOrd="0" presId="urn:microsoft.com/office/officeart/2005/8/layout/vList2"/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73112D68-02D2-454A-A1E4-6E0BCEA2D53A}" type="presOf" srcId="{1FCAA67F-F52E-4C85-8F3B-7E73FE049ECA}" destId="{7A779638-D0C7-445C-BDE8-38AEC057BE9E}" srcOrd="0" destOrd="0" presId="urn:microsoft.com/office/officeart/2005/8/layout/vList2"/>
    <dgm:cxn modelId="{0C7FFBEB-13E0-4A8F-9D43-A662EAC1CAEE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23AE4838-C0DA-4883-855A-A7A7D7DE00E6}" type="presOf" srcId="{1FCAA67F-F52E-4C85-8F3B-7E73FE049ECA}" destId="{7A779638-D0C7-445C-BDE8-38AEC057BE9E}" srcOrd="0" destOrd="0" presId="urn:microsoft.com/office/officeart/2005/8/layout/vList2"/>
    <dgm:cxn modelId="{4F24D248-0789-4BDF-9D8E-F2E049AC59F6}" type="presOf" srcId="{827058A1-B6CB-46AA-9438-7445374C59D4}" destId="{754E48AA-405D-4C1E-932B-4C422DF7E2B7}" srcOrd="0" destOrd="0" presId="urn:microsoft.com/office/officeart/2005/8/layout/vList2"/>
    <dgm:cxn modelId="{613C2DE4-1972-4B16-89A6-443F1168184A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CB670D-8421-4E76-B722-8D7F5A199851}" type="presOf" srcId="{827058A1-B6CB-46AA-9438-7445374C59D4}" destId="{754E48AA-405D-4C1E-932B-4C422DF7E2B7}" srcOrd="0" destOrd="0" presId="urn:microsoft.com/office/officeart/2005/8/layout/vList2"/>
    <dgm:cxn modelId="{6FEB76CA-7E91-4300-8020-EBF519E1658E}" type="presOf" srcId="{1FCAA67F-F52E-4C85-8F3B-7E73FE049ECA}" destId="{7A779638-D0C7-445C-BDE8-38AEC057BE9E}" srcOrd="0" destOrd="0" presId="urn:microsoft.com/office/officeart/2005/8/layout/vList2"/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4EFE7ADD-D033-4101-A984-E7F43A82F99B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27058A1-B6CB-46AA-9438-7445374C59D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CAA67F-F52E-4C85-8F3B-7E73FE049ECA}">
      <dgm:prSet/>
      <dgm:spPr/>
      <dgm:t>
        <a:bodyPr/>
        <a:lstStyle/>
        <a:p>
          <a:pPr algn="ctr" rtl="0"/>
          <a:r>
            <a:rPr lang="ru-RU" b="1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b="1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155A08E-69DE-4F57-B232-7C640D012D54}" type="parTrans" cxnId="{B23CC231-3443-4534-AC29-EDE8DF58FB26}">
      <dgm:prSet/>
      <dgm:spPr/>
      <dgm:t>
        <a:bodyPr/>
        <a:lstStyle/>
        <a:p>
          <a:endParaRPr lang="ru-RU"/>
        </a:p>
      </dgm:t>
    </dgm:pt>
    <dgm:pt modelId="{747F93FA-AF2E-4982-AE1B-7C8E11B29375}" type="sibTrans" cxnId="{B23CC231-3443-4534-AC29-EDE8DF58FB26}">
      <dgm:prSet/>
      <dgm:spPr/>
      <dgm:t>
        <a:bodyPr/>
        <a:lstStyle/>
        <a:p>
          <a:endParaRPr lang="ru-RU"/>
        </a:p>
      </dgm:t>
    </dgm:pt>
    <dgm:pt modelId="{754E48AA-405D-4C1E-932B-4C422DF7E2B7}" type="pres">
      <dgm:prSet presAssocID="{827058A1-B6CB-46AA-9438-7445374C59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9638-D0C7-445C-BDE8-38AEC057BE9E}" type="pres">
      <dgm:prSet presAssocID="{1FCAA67F-F52E-4C85-8F3B-7E73FE049E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FF4DB-8EB9-42C5-AE8C-9D26AB05DA3A}" type="presOf" srcId="{827058A1-B6CB-46AA-9438-7445374C59D4}" destId="{754E48AA-405D-4C1E-932B-4C422DF7E2B7}" srcOrd="0" destOrd="0" presId="urn:microsoft.com/office/officeart/2005/8/layout/vList2"/>
    <dgm:cxn modelId="{B0262355-AB55-4377-A097-8CF77D4A2C5F}" type="presOf" srcId="{1FCAA67F-F52E-4C85-8F3B-7E73FE049ECA}" destId="{7A779638-D0C7-445C-BDE8-38AEC057BE9E}" srcOrd="0" destOrd="0" presId="urn:microsoft.com/office/officeart/2005/8/layout/vList2"/>
    <dgm:cxn modelId="{B23CC231-3443-4534-AC29-EDE8DF58FB26}" srcId="{827058A1-B6CB-46AA-9438-7445374C59D4}" destId="{1FCAA67F-F52E-4C85-8F3B-7E73FE049ECA}" srcOrd="0" destOrd="0" parTransId="{7155A08E-69DE-4F57-B232-7C640D012D54}" sibTransId="{747F93FA-AF2E-4982-AE1B-7C8E11B29375}"/>
    <dgm:cxn modelId="{697A0246-1D26-4961-A329-A806ED25A6EF}" type="presParOf" srcId="{754E48AA-405D-4C1E-932B-4C422DF7E2B7}" destId="{7A779638-D0C7-445C-BDE8-38AEC057BE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D1528A7-9F7D-428C-86A3-0B1EEFB149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0856311-553C-40C5-B85F-3D847A73E6C7}">
      <dgm:prSet custT="1"/>
      <dgm:spPr/>
      <dgm:t>
        <a:bodyPr/>
        <a:lstStyle/>
        <a:p>
          <a:pPr rtl="0"/>
          <a:r>
            <a:rPr lang="ru-RU" sz="3200" dirty="0" smtClean="0"/>
            <a:t>Административное право</a:t>
          </a:r>
          <a:endParaRPr lang="ru-RU" sz="3200" dirty="0"/>
        </a:p>
      </dgm:t>
    </dgm:pt>
    <dgm:pt modelId="{3EC8AF3D-DB73-4630-882D-DAF330A2C35E}" type="parTrans" cxnId="{3DDDF03B-BCA2-4C53-A5E1-6DDB1EAE22D6}">
      <dgm:prSet/>
      <dgm:spPr/>
      <dgm:t>
        <a:bodyPr/>
        <a:lstStyle/>
        <a:p>
          <a:endParaRPr lang="ru-RU"/>
        </a:p>
      </dgm:t>
    </dgm:pt>
    <dgm:pt modelId="{3BE427F4-63DA-41B2-8F8F-5699F0571558}" type="sibTrans" cxnId="{3DDDF03B-BCA2-4C53-A5E1-6DDB1EAE22D6}">
      <dgm:prSet/>
      <dgm:spPr/>
      <dgm:t>
        <a:bodyPr/>
        <a:lstStyle/>
        <a:p>
          <a:endParaRPr lang="ru-RU"/>
        </a:p>
      </dgm:t>
    </dgm:pt>
    <dgm:pt modelId="{B83ABB8A-0D65-4765-9541-0D7EE5F512D2}" type="pres">
      <dgm:prSet presAssocID="{7D1528A7-9F7D-428C-86A3-0B1EEFB149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D20208-6BE5-41FB-8018-1DFF58E1D504}" type="pres">
      <dgm:prSet presAssocID="{7D1528A7-9F7D-428C-86A3-0B1EEFB14944}" presName="arrow" presStyleLbl="bgShp" presStyleIdx="0" presStyleCnt="1"/>
      <dgm:spPr/>
    </dgm:pt>
    <dgm:pt modelId="{D3BFF6A0-3F9B-4333-8A88-7FCB60776B06}" type="pres">
      <dgm:prSet presAssocID="{7D1528A7-9F7D-428C-86A3-0B1EEFB14944}" presName="linearProcess" presStyleCnt="0"/>
      <dgm:spPr/>
    </dgm:pt>
    <dgm:pt modelId="{49A5194C-BCD2-4D8D-9435-5A4977A05D4B}" type="pres">
      <dgm:prSet presAssocID="{70856311-553C-40C5-B85F-3D847A73E6C7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082D8-D4F2-4682-B3F7-345F009BAF2D}" type="presOf" srcId="{7D1528A7-9F7D-428C-86A3-0B1EEFB14944}" destId="{B83ABB8A-0D65-4765-9541-0D7EE5F512D2}" srcOrd="0" destOrd="0" presId="urn:microsoft.com/office/officeart/2005/8/layout/hProcess9"/>
    <dgm:cxn modelId="{3DDDF03B-BCA2-4C53-A5E1-6DDB1EAE22D6}" srcId="{7D1528A7-9F7D-428C-86A3-0B1EEFB14944}" destId="{70856311-553C-40C5-B85F-3D847A73E6C7}" srcOrd="0" destOrd="0" parTransId="{3EC8AF3D-DB73-4630-882D-DAF330A2C35E}" sibTransId="{3BE427F4-63DA-41B2-8F8F-5699F0571558}"/>
    <dgm:cxn modelId="{6BEF4581-35F9-435D-9394-33C19B827101}" type="presOf" srcId="{70856311-553C-40C5-B85F-3D847A73E6C7}" destId="{49A5194C-BCD2-4D8D-9435-5A4977A05D4B}" srcOrd="0" destOrd="0" presId="urn:microsoft.com/office/officeart/2005/8/layout/hProcess9"/>
    <dgm:cxn modelId="{D8D77F60-6861-4F9C-9C2F-C3C424878A17}" type="presParOf" srcId="{B83ABB8A-0D65-4765-9541-0D7EE5F512D2}" destId="{04D20208-6BE5-41FB-8018-1DFF58E1D504}" srcOrd="0" destOrd="0" presId="urn:microsoft.com/office/officeart/2005/8/layout/hProcess9"/>
    <dgm:cxn modelId="{AD3B849F-348C-40C7-9764-4C887A466CA3}" type="presParOf" srcId="{B83ABB8A-0D65-4765-9541-0D7EE5F512D2}" destId="{D3BFF6A0-3F9B-4333-8A88-7FCB60776B06}" srcOrd="1" destOrd="0" presId="urn:microsoft.com/office/officeart/2005/8/layout/hProcess9"/>
    <dgm:cxn modelId="{DE2ADE84-EEE3-459B-B51E-2B55B5AB8AB3}" type="presParOf" srcId="{D3BFF6A0-3F9B-4333-8A88-7FCB60776B06}" destId="{49A5194C-BCD2-4D8D-9435-5A4977A05D4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D12F3D-311B-43B0-82ED-12E474F7BAEE}" type="doc">
      <dgm:prSet loTypeId="urn:microsoft.com/office/officeart/2005/8/layout/matrix3" loCatId="matrix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6FB868-5130-409B-AC73-9C751FE33F22}">
      <dgm:prSet/>
      <dgm:spPr/>
      <dgm:t>
        <a:bodyPr/>
        <a:lstStyle/>
        <a:p>
          <a:pPr rtl="0"/>
          <a:r>
            <a:rPr lang="ru-RU" dirty="0" smtClean="0"/>
            <a:t>Органы исполнительной власти (государственного управления)</a:t>
          </a:r>
          <a:endParaRPr lang="ru-RU" dirty="0"/>
        </a:p>
      </dgm:t>
    </dgm:pt>
    <dgm:pt modelId="{46395D34-16B1-451C-9BFB-9287AED0EA7F}" type="parTrans" cxnId="{53AD0249-4A91-41F7-8C26-7A2566B93EC7}">
      <dgm:prSet/>
      <dgm:spPr/>
      <dgm:t>
        <a:bodyPr/>
        <a:lstStyle/>
        <a:p>
          <a:endParaRPr lang="ru-RU"/>
        </a:p>
      </dgm:t>
    </dgm:pt>
    <dgm:pt modelId="{0DC87573-6199-4B9F-B09E-F1C7D9868AF6}" type="sibTrans" cxnId="{53AD0249-4A91-41F7-8C26-7A2566B93EC7}">
      <dgm:prSet/>
      <dgm:spPr/>
      <dgm:t>
        <a:bodyPr/>
        <a:lstStyle/>
        <a:p>
          <a:endParaRPr lang="ru-RU"/>
        </a:p>
      </dgm:t>
    </dgm:pt>
    <dgm:pt modelId="{92498301-4877-49EC-8D15-F4F63A5ECEB9}">
      <dgm:prSet/>
      <dgm:spPr/>
      <dgm:t>
        <a:bodyPr/>
        <a:lstStyle/>
        <a:p>
          <a:pPr rtl="0"/>
          <a:r>
            <a:rPr lang="ru-RU" dirty="0" smtClean="0"/>
            <a:t>Физические лица (граждане РФ, иностранцы, лица без гражданства)</a:t>
          </a:r>
          <a:endParaRPr lang="ru-RU" dirty="0"/>
        </a:p>
      </dgm:t>
    </dgm:pt>
    <dgm:pt modelId="{5A1EB910-DB85-4BCB-AF70-9C39F8805737}" type="parTrans" cxnId="{639B01DC-2DAC-4F3F-A094-FAAA45E833FB}">
      <dgm:prSet/>
      <dgm:spPr/>
      <dgm:t>
        <a:bodyPr/>
        <a:lstStyle/>
        <a:p>
          <a:endParaRPr lang="ru-RU"/>
        </a:p>
      </dgm:t>
    </dgm:pt>
    <dgm:pt modelId="{AEDE9AAA-96B7-40DE-A764-162EFC70149A}" type="sibTrans" cxnId="{639B01DC-2DAC-4F3F-A094-FAAA45E833FB}">
      <dgm:prSet/>
      <dgm:spPr/>
      <dgm:t>
        <a:bodyPr/>
        <a:lstStyle/>
        <a:p>
          <a:endParaRPr lang="ru-RU"/>
        </a:p>
      </dgm:t>
    </dgm:pt>
    <dgm:pt modelId="{41F612B2-EC6D-4510-9361-59C228B40C6D}">
      <dgm:prSet/>
      <dgm:spPr/>
      <dgm:t>
        <a:bodyPr/>
        <a:lstStyle/>
        <a:p>
          <a:pPr rtl="0"/>
          <a:r>
            <a:rPr lang="ru-RU" dirty="0" smtClean="0"/>
            <a:t>Юридические лица (как коммерческие, так и государственные организации)</a:t>
          </a:r>
          <a:endParaRPr lang="ru-RU" dirty="0"/>
        </a:p>
      </dgm:t>
    </dgm:pt>
    <dgm:pt modelId="{03443A6E-58E9-42D5-BE8A-E4C011D44DC2}" type="parTrans" cxnId="{8971D0A8-5E68-47C4-AFDB-1D24E6B7F9B0}">
      <dgm:prSet/>
      <dgm:spPr/>
      <dgm:t>
        <a:bodyPr/>
        <a:lstStyle/>
        <a:p>
          <a:endParaRPr lang="ru-RU"/>
        </a:p>
      </dgm:t>
    </dgm:pt>
    <dgm:pt modelId="{5EF5CF77-7533-4806-A6F7-7A012EB2888C}" type="sibTrans" cxnId="{8971D0A8-5E68-47C4-AFDB-1D24E6B7F9B0}">
      <dgm:prSet/>
      <dgm:spPr/>
      <dgm:t>
        <a:bodyPr/>
        <a:lstStyle/>
        <a:p>
          <a:endParaRPr lang="ru-RU"/>
        </a:p>
      </dgm:t>
    </dgm:pt>
    <dgm:pt modelId="{C400D920-B867-4653-8DB0-77BB93E4BDA7}">
      <dgm:prSet/>
      <dgm:spPr/>
      <dgm:t>
        <a:bodyPr/>
        <a:lstStyle/>
        <a:p>
          <a:pPr rtl="0"/>
          <a:r>
            <a:rPr lang="ru-RU" dirty="0" smtClean="0"/>
            <a:t>Общественные, религиозные и другие некоммерческие организации</a:t>
          </a:r>
          <a:endParaRPr lang="ru-RU" dirty="0"/>
        </a:p>
      </dgm:t>
    </dgm:pt>
    <dgm:pt modelId="{C8F9EC13-B9E9-4155-9FB0-79EF91AA45EA}" type="parTrans" cxnId="{C58FCBC4-0660-4098-8A1F-83A0494896F0}">
      <dgm:prSet/>
      <dgm:spPr/>
      <dgm:t>
        <a:bodyPr/>
        <a:lstStyle/>
        <a:p>
          <a:endParaRPr lang="ru-RU"/>
        </a:p>
      </dgm:t>
    </dgm:pt>
    <dgm:pt modelId="{E7FB444B-1B1A-44A3-9170-2EDAC1C7242A}" type="sibTrans" cxnId="{C58FCBC4-0660-4098-8A1F-83A0494896F0}">
      <dgm:prSet/>
      <dgm:spPr/>
      <dgm:t>
        <a:bodyPr/>
        <a:lstStyle/>
        <a:p>
          <a:endParaRPr lang="ru-RU"/>
        </a:p>
      </dgm:t>
    </dgm:pt>
    <dgm:pt modelId="{533675FE-E074-400E-A4BD-823E68F7D429}" type="pres">
      <dgm:prSet presAssocID="{37D12F3D-311B-43B0-82ED-12E474F7BAE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D5EE17-FB23-4FA9-B2BD-F7F7A4B4ED50}" type="pres">
      <dgm:prSet presAssocID="{37D12F3D-311B-43B0-82ED-12E474F7BAEE}" presName="diamond" presStyleLbl="bgShp" presStyleIdx="0" presStyleCnt="1"/>
      <dgm:spPr/>
    </dgm:pt>
    <dgm:pt modelId="{C1BACE52-E741-4EBB-9EFB-35A2CB442AE1}" type="pres">
      <dgm:prSet presAssocID="{37D12F3D-311B-43B0-82ED-12E474F7BAE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89CEB-D327-427A-8B41-995D050F11FD}" type="pres">
      <dgm:prSet presAssocID="{37D12F3D-311B-43B0-82ED-12E474F7BAE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9DB3B-6BC0-4E88-A210-380B167F577F}" type="pres">
      <dgm:prSet presAssocID="{37D12F3D-311B-43B0-82ED-12E474F7BAE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16F6C-2534-40F6-883B-FFE52111CD2B}" type="pres">
      <dgm:prSet presAssocID="{37D12F3D-311B-43B0-82ED-12E474F7BAE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815122-8F17-460C-9263-A8D720BFC418}" type="presOf" srcId="{92498301-4877-49EC-8D15-F4F63A5ECEB9}" destId="{87089CEB-D327-427A-8B41-995D050F11FD}" srcOrd="0" destOrd="0" presId="urn:microsoft.com/office/officeart/2005/8/layout/matrix3"/>
    <dgm:cxn modelId="{72EEB8CF-471E-4C74-9C66-2A94053EAF06}" type="presOf" srcId="{C400D920-B867-4653-8DB0-77BB93E4BDA7}" destId="{27B16F6C-2534-40F6-883B-FFE52111CD2B}" srcOrd="0" destOrd="0" presId="urn:microsoft.com/office/officeart/2005/8/layout/matrix3"/>
    <dgm:cxn modelId="{43FFDA70-7C03-4E39-903E-3F808BCBFAC9}" type="presOf" srcId="{41F612B2-EC6D-4510-9361-59C228B40C6D}" destId="{5529DB3B-6BC0-4E88-A210-380B167F577F}" srcOrd="0" destOrd="0" presId="urn:microsoft.com/office/officeart/2005/8/layout/matrix3"/>
    <dgm:cxn modelId="{639B01DC-2DAC-4F3F-A094-FAAA45E833FB}" srcId="{37D12F3D-311B-43B0-82ED-12E474F7BAEE}" destId="{92498301-4877-49EC-8D15-F4F63A5ECEB9}" srcOrd="1" destOrd="0" parTransId="{5A1EB910-DB85-4BCB-AF70-9C39F8805737}" sibTransId="{AEDE9AAA-96B7-40DE-A764-162EFC70149A}"/>
    <dgm:cxn modelId="{6DC1370B-7F2C-4801-9255-ECF687198B2C}" type="presOf" srcId="{37D12F3D-311B-43B0-82ED-12E474F7BAEE}" destId="{533675FE-E074-400E-A4BD-823E68F7D429}" srcOrd="0" destOrd="0" presId="urn:microsoft.com/office/officeart/2005/8/layout/matrix3"/>
    <dgm:cxn modelId="{53AD0249-4A91-41F7-8C26-7A2566B93EC7}" srcId="{37D12F3D-311B-43B0-82ED-12E474F7BAEE}" destId="{F16FB868-5130-409B-AC73-9C751FE33F22}" srcOrd="0" destOrd="0" parTransId="{46395D34-16B1-451C-9BFB-9287AED0EA7F}" sibTransId="{0DC87573-6199-4B9F-B09E-F1C7D9868AF6}"/>
    <dgm:cxn modelId="{55695524-7DC2-4C86-ABEB-3803A5713609}" type="presOf" srcId="{F16FB868-5130-409B-AC73-9C751FE33F22}" destId="{C1BACE52-E741-4EBB-9EFB-35A2CB442AE1}" srcOrd="0" destOrd="0" presId="urn:microsoft.com/office/officeart/2005/8/layout/matrix3"/>
    <dgm:cxn modelId="{8971D0A8-5E68-47C4-AFDB-1D24E6B7F9B0}" srcId="{37D12F3D-311B-43B0-82ED-12E474F7BAEE}" destId="{41F612B2-EC6D-4510-9361-59C228B40C6D}" srcOrd="2" destOrd="0" parTransId="{03443A6E-58E9-42D5-BE8A-E4C011D44DC2}" sibTransId="{5EF5CF77-7533-4806-A6F7-7A012EB2888C}"/>
    <dgm:cxn modelId="{C58FCBC4-0660-4098-8A1F-83A0494896F0}" srcId="{37D12F3D-311B-43B0-82ED-12E474F7BAEE}" destId="{C400D920-B867-4653-8DB0-77BB93E4BDA7}" srcOrd="3" destOrd="0" parTransId="{C8F9EC13-B9E9-4155-9FB0-79EF91AA45EA}" sibTransId="{E7FB444B-1B1A-44A3-9170-2EDAC1C7242A}"/>
    <dgm:cxn modelId="{865BA43E-D6DF-4F8B-AA0D-BBEF17969157}" type="presParOf" srcId="{533675FE-E074-400E-A4BD-823E68F7D429}" destId="{89D5EE17-FB23-4FA9-B2BD-F7F7A4B4ED50}" srcOrd="0" destOrd="0" presId="urn:microsoft.com/office/officeart/2005/8/layout/matrix3"/>
    <dgm:cxn modelId="{711B499B-89E7-48E4-8237-408C5FE32BDD}" type="presParOf" srcId="{533675FE-E074-400E-A4BD-823E68F7D429}" destId="{C1BACE52-E741-4EBB-9EFB-35A2CB442AE1}" srcOrd="1" destOrd="0" presId="urn:microsoft.com/office/officeart/2005/8/layout/matrix3"/>
    <dgm:cxn modelId="{E8ECEFA0-0C5D-4EB8-917D-745D4E650C1E}" type="presParOf" srcId="{533675FE-E074-400E-A4BD-823E68F7D429}" destId="{87089CEB-D327-427A-8B41-995D050F11FD}" srcOrd="2" destOrd="0" presId="urn:microsoft.com/office/officeart/2005/8/layout/matrix3"/>
    <dgm:cxn modelId="{08A8C1CF-3D64-41C6-A202-22771CE98D6B}" type="presParOf" srcId="{533675FE-E074-400E-A4BD-823E68F7D429}" destId="{5529DB3B-6BC0-4E88-A210-380B167F577F}" srcOrd="3" destOrd="0" presId="urn:microsoft.com/office/officeart/2005/8/layout/matrix3"/>
    <dgm:cxn modelId="{70F0B16C-DBEC-4C25-B90F-049C85B54F9E}" type="presParOf" srcId="{533675FE-E074-400E-A4BD-823E68F7D429}" destId="{27B16F6C-2534-40F6-883B-FFE52111CD2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C0B864-5E17-4D43-B57C-961081697BD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01854B4-787D-4B6F-9958-6CA5EE41F267}">
      <dgm:prSet/>
      <dgm:spPr/>
      <dgm:t>
        <a:bodyPr/>
        <a:lstStyle/>
        <a:p>
          <a:pPr rtl="0"/>
          <a:r>
            <a:rPr lang="ru-RU" smtClean="0"/>
            <a:t>Методы административно-правового регулирования</a:t>
          </a:r>
          <a:endParaRPr lang="ru-RU"/>
        </a:p>
      </dgm:t>
    </dgm:pt>
    <dgm:pt modelId="{A0AB834C-93AD-404C-8131-C2CAD012B8EF}" type="parTrans" cxnId="{E51653FE-9E6A-4E80-88C2-D6578A113AE6}">
      <dgm:prSet/>
      <dgm:spPr/>
      <dgm:t>
        <a:bodyPr/>
        <a:lstStyle/>
        <a:p>
          <a:endParaRPr lang="ru-RU"/>
        </a:p>
      </dgm:t>
    </dgm:pt>
    <dgm:pt modelId="{8EC24F5C-E819-4222-80B1-9F78A8BC3B39}" type="sibTrans" cxnId="{E51653FE-9E6A-4E80-88C2-D6578A113AE6}">
      <dgm:prSet/>
      <dgm:spPr/>
      <dgm:t>
        <a:bodyPr/>
        <a:lstStyle/>
        <a:p>
          <a:endParaRPr lang="ru-RU"/>
        </a:p>
      </dgm:t>
    </dgm:pt>
    <dgm:pt modelId="{525E4E9E-7BA3-46C5-AE48-6C2C51ABAD23}" type="pres">
      <dgm:prSet presAssocID="{51C0B864-5E17-4D43-B57C-961081697B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45953-43BE-4DA6-82B7-262647D54B25}" type="pres">
      <dgm:prSet presAssocID="{201854B4-787D-4B6F-9958-6CA5EE41F2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D1C82B-2209-42FA-A9B4-86FA7BEAC443}" type="presOf" srcId="{201854B4-787D-4B6F-9958-6CA5EE41F267}" destId="{7EB45953-43BE-4DA6-82B7-262647D54B25}" srcOrd="0" destOrd="0" presId="urn:microsoft.com/office/officeart/2005/8/layout/vList2"/>
    <dgm:cxn modelId="{446A6220-C947-4837-82D6-51323B65E694}" type="presOf" srcId="{51C0B864-5E17-4D43-B57C-961081697BD1}" destId="{525E4E9E-7BA3-46C5-AE48-6C2C51ABAD23}" srcOrd="0" destOrd="0" presId="urn:microsoft.com/office/officeart/2005/8/layout/vList2"/>
    <dgm:cxn modelId="{E51653FE-9E6A-4E80-88C2-D6578A113AE6}" srcId="{51C0B864-5E17-4D43-B57C-961081697BD1}" destId="{201854B4-787D-4B6F-9958-6CA5EE41F267}" srcOrd="0" destOrd="0" parTransId="{A0AB834C-93AD-404C-8131-C2CAD012B8EF}" sibTransId="{8EC24F5C-E819-4222-80B1-9F78A8BC3B39}"/>
    <dgm:cxn modelId="{0D02EF82-D94A-4152-B44D-B24FF6434646}" type="presParOf" srcId="{525E4E9E-7BA3-46C5-AE48-6C2C51ABAD23}" destId="{7EB45953-43BE-4DA6-82B7-262647D54B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10C6C9-3D38-45C5-BA5A-7336884328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2CAA50-FE6C-4DFA-AC45-7EFD745FB9D9}">
      <dgm:prSet/>
      <dgm:spPr/>
      <dgm:t>
        <a:bodyPr/>
        <a:lstStyle/>
        <a:p>
          <a:pPr indent="180000" rtl="0"/>
          <a:r>
            <a:rPr lang="ru-RU" b="1" i="0" dirty="0" smtClean="0">
              <a:solidFill>
                <a:schemeClr val="accent3">
                  <a:lumMod val="75000"/>
                </a:schemeClr>
              </a:solidFill>
            </a:rPr>
            <a:t>Методом административно-правового регулирования </a:t>
          </a:r>
          <a:r>
            <a:rPr lang="ru-RU" i="0" dirty="0" smtClean="0"/>
            <a:t>является совокупность средств и способов воздействия на управленческие отношения, на поведение их участников.</a:t>
          </a:r>
          <a:endParaRPr lang="ru-RU" i="0" dirty="0"/>
        </a:p>
      </dgm:t>
    </dgm:pt>
    <dgm:pt modelId="{D12A0C08-6E49-457B-BB52-092E39805469}" type="parTrans" cxnId="{AC5BC2B3-E863-472D-BEA2-97C4A1293883}">
      <dgm:prSet/>
      <dgm:spPr/>
      <dgm:t>
        <a:bodyPr/>
        <a:lstStyle/>
        <a:p>
          <a:endParaRPr lang="ru-RU"/>
        </a:p>
      </dgm:t>
    </dgm:pt>
    <dgm:pt modelId="{2886488F-8030-46B7-B4A0-F00EDBB3F056}" type="sibTrans" cxnId="{AC5BC2B3-E863-472D-BEA2-97C4A1293883}">
      <dgm:prSet/>
      <dgm:spPr/>
      <dgm:t>
        <a:bodyPr/>
        <a:lstStyle/>
        <a:p>
          <a:endParaRPr lang="ru-RU"/>
        </a:p>
      </dgm:t>
    </dgm:pt>
    <dgm:pt modelId="{51C721C9-73A7-430F-A837-5C33D4259F5D}" type="pres">
      <dgm:prSet presAssocID="{9A10C6C9-3D38-45C5-BA5A-7336884328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655DB-9C22-4D9D-860F-DD30FAE0278E}" type="pres">
      <dgm:prSet presAssocID="{E22CAA50-FE6C-4DFA-AC45-7EFD745FB9D9}" presName="parentText" presStyleLbl="node1" presStyleIdx="0" presStyleCnt="1" custLinFactNeighborX="-893" custLinFactNeighborY="-4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5BC2B3-E863-472D-BEA2-97C4A1293883}" srcId="{9A10C6C9-3D38-45C5-BA5A-73368843288E}" destId="{E22CAA50-FE6C-4DFA-AC45-7EFD745FB9D9}" srcOrd="0" destOrd="0" parTransId="{D12A0C08-6E49-457B-BB52-092E39805469}" sibTransId="{2886488F-8030-46B7-B4A0-F00EDBB3F056}"/>
    <dgm:cxn modelId="{13C6F30F-6CDF-428A-AA32-07BC1B2E2D12}" type="presOf" srcId="{9A10C6C9-3D38-45C5-BA5A-73368843288E}" destId="{51C721C9-73A7-430F-A837-5C33D4259F5D}" srcOrd="0" destOrd="0" presId="urn:microsoft.com/office/officeart/2005/8/layout/vList2"/>
    <dgm:cxn modelId="{E8FCDEF4-E723-418B-831C-57479E8659C0}" type="presOf" srcId="{E22CAA50-FE6C-4DFA-AC45-7EFD745FB9D9}" destId="{99A655DB-9C22-4D9D-860F-DD30FAE0278E}" srcOrd="0" destOrd="0" presId="urn:microsoft.com/office/officeart/2005/8/layout/vList2"/>
    <dgm:cxn modelId="{5B815C18-B032-413D-A166-6D14E70D39C3}" type="presParOf" srcId="{51C721C9-73A7-430F-A837-5C33D4259F5D}" destId="{99A655DB-9C22-4D9D-860F-DD30FAE027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14FBE2-EA2C-48AB-BFD5-EC8FE4A24C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6CCA82-175D-46DE-8619-3039F8A58B38}">
      <dgm:prSet/>
      <dgm:spPr/>
      <dgm:t>
        <a:bodyPr/>
        <a:lstStyle/>
        <a:p>
          <a:pPr rtl="0"/>
          <a:r>
            <a:rPr lang="ru-RU" smtClean="0"/>
            <a:t>Методы административно-правового регулирования</a:t>
          </a:r>
          <a:endParaRPr lang="ru-RU"/>
        </a:p>
      </dgm:t>
    </dgm:pt>
    <dgm:pt modelId="{9D857274-F78F-4298-B533-1E5BEA9DC030}" type="parTrans" cxnId="{DF9259DC-4F13-4176-A274-C19142098B96}">
      <dgm:prSet/>
      <dgm:spPr/>
      <dgm:t>
        <a:bodyPr/>
        <a:lstStyle/>
        <a:p>
          <a:endParaRPr lang="ru-RU"/>
        </a:p>
      </dgm:t>
    </dgm:pt>
    <dgm:pt modelId="{19C461AF-ABA3-46DC-9180-EFADB65F0D2D}" type="sibTrans" cxnId="{DF9259DC-4F13-4176-A274-C19142098B96}">
      <dgm:prSet/>
      <dgm:spPr/>
      <dgm:t>
        <a:bodyPr/>
        <a:lstStyle/>
        <a:p>
          <a:endParaRPr lang="ru-RU"/>
        </a:p>
      </dgm:t>
    </dgm:pt>
    <dgm:pt modelId="{060A1FF6-AD22-4CC1-A851-86E85A5D80DB}" type="pres">
      <dgm:prSet presAssocID="{B314FBE2-EA2C-48AB-BFD5-EC8FE4A24C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5E7C2-E173-4E33-B39A-760A4B2D4B02}" type="pres">
      <dgm:prSet presAssocID="{016CCA82-175D-46DE-8619-3039F8A58B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4D1A9-F1F3-4357-AF31-2E30F34A0868}" type="presOf" srcId="{B314FBE2-EA2C-48AB-BFD5-EC8FE4A24C48}" destId="{060A1FF6-AD22-4CC1-A851-86E85A5D80DB}" srcOrd="0" destOrd="0" presId="urn:microsoft.com/office/officeart/2005/8/layout/vList2"/>
    <dgm:cxn modelId="{DF9259DC-4F13-4176-A274-C19142098B96}" srcId="{B314FBE2-EA2C-48AB-BFD5-EC8FE4A24C48}" destId="{016CCA82-175D-46DE-8619-3039F8A58B38}" srcOrd="0" destOrd="0" parTransId="{9D857274-F78F-4298-B533-1E5BEA9DC030}" sibTransId="{19C461AF-ABA3-46DC-9180-EFADB65F0D2D}"/>
    <dgm:cxn modelId="{9DE2900B-3676-4CFD-AF86-01307CF3AF00}" type="presOf" srcId="{016CCA82-175D-46DE-8619-3039F8A58B38}" destId="{41A5E7C2-E173-4E33-B39A-760A4B2D4B02}" srcOrd="0" destOrd="0" presId="urn:microsoft.com/office/officeart/2005/8/layout/vList2"/>
    <dgm:cxn modelId="{2371F2BE-3BF9-46CC-A64E-B67BD1DD6C5B}" type="presParOf" srcId="{060A1FF6-AD22-4CC1-A851-86E85A5D80DB}" destId="{41A5E7C2-E173-4E33-B39A-760A4B2D4B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14FBE2-EA2C-48AB-BFD5-EC8FE4A24C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16CCA82-175D-46DE-8619-3039F8A58B38}">
      <dgm:prSet/>
      <dgm:spPr/>
      <dgm:t>
        <a:bodyPr/>
        <a:lstStyle/>
        <a:p>
          <a:pPr rtl="0"/>
          <a:r>
            <a:rPr lang="ru-RU" smtClean="0"/>
            <a:t>Методы административно-правового регулирования</a:t>
          </a:r>
          <a:endParaRPr lang="ru-RU"/>
        </a:p>
      </dgm:t>
    </dgm:pt>
    <dgm:pt modelId="{9D857274-F78F-4298-B533-1E5BEA9DC030}" type="parTrans" cxnId="{DF9259DC-4F13-4176-A274-C19142098B96}">
      <dgm:prSet/>
      <dgm:spPr/>
      <dgm:t>
        <a:bodyPr/>
        <a:lstStyle/>
        <a:p>
          <a:endParaRPr lang="ru-RU"/>
        </a:p>
      </dgm:t>
    </dgm:pt>
    <dgm:pt modelId="{19C461AF-ABA3-46DC-9180-EFADB65F0D2D}" type="sibTrans" cxnId="{DF9259DC-4F13-4176-A274-C19142098B96}">
      <dgm:prSet/>
      <dgm:spPr/>
      <dgm:t>
        <a:bodyPr/>
        <a:lstStyle/>
        <a:p>
          <a:endParaRPr lang="ru-RU"/>
        </a:p>
      </dgm:t>
    </dgm:pt>
    <dgm:pt modelId="{060A1FF6-AD22-4CC1-A851-86E85A5D80DB}" type="pres">
      <dgm:prSet presAssocID="{B314FBE2-EA2C-48AB-BFD5-EC8FE4A24C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5E7C2-E173-4E33-B39A-760A4B2D4B02}" type="pres">
      <dgm:prSet presAssocID="{016CCA82-175D-46DE-8619-3039F8A58B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B52BFC-CDA9-4731-8196-19602D440601}" type="presOf" srcId="{B314FBE2-EA2C-48AB-BFD5-EC8FE4A24C48}" destId="{060A1FF6-AD22-4CC1-A851-86E85A5D80DB}" srcOrd="0" destOrd="0" presId="urn:microsoft.com/office/officeart/2005/8/layout/vList2"/>
    <dgm:cxn modelId="{A6E6BB08-D5A1-4C66-A2E8-3A482847EC07}" type="presOf" srcId="{016CCA82-175D-46DE-8619-3039F8A58B38}" destId="{41A5E7C2-E173-4E33-B39A-760A4B2D4B02}" srcOrd="0" destOrd="0" presId="urn:microsoft.com/office/officeart/2005/8/layout/vList2"/>
    <dgm:cxn modelId="{DF9259DC-4F13-4176-A274-C19142098B96}" srcId="{B314FBE2-EA2C-48AB-BFD5-EC8FE4A24C48}" destId="{016CCA82-175D-46DE-8619-3039F8A58B38}" srcOrd="0" destOrd="0" parTransId="{9D857274-F78F-4298-B533-1E5BEA9DC030}" sibTransId="{19C461AF-ABA3-46DC-9180-EFADB65F0D2D}"/>
    <dgm:cxn modelId="{AB317BB4-DB72-488D-9B7B-CE8D77DF3355}" type="presParOf" srcId="{060A1FF6-AD22-4CC1-A851-86E85A5D80DB}" destId="{41A5E7C2-E173-4E33-B39A-760A4B2D4B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AE535-7E24-40AD-B845-4DCBFE05C2EB}">
      <dsp:nvSpPr>
        <dsp:cNvPr id="0" name=""/>
        <dsp:cNvSpPr/>
      </dsp:nvSpPr>
      <dsp:spPr>
        <a:xfrm>
          <a:off x="1152134" y="265"/>
          <a:ext cx="6840746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Понятие административного наказания</a:t>
          </a:r>
          <a:endParaRPr lang="ru-RU" sz="3000" kern="1200"/>
        </a:p>
      </dsp:txBody>
      <dsp:txXfrm>
        <a:off x="1187259" y="35390"/>
        <a:ext cx="6770496" cy="6492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6B4BD-4502-4B75-B9F6-F49700E045B8}">
      <dsp:nvSpPr>
        <dsp:cNvPr id="0" name=""/>
        <dsp:cNvSpPr/>
      </dsp:nvSpPr>
      <dsp:spPr>
        <a:xfrm>
          <a:off x="0" y="0"/>
          <a:ext cx="9505055" cy="489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solidFill>
                <a:schemeClr val="bg1"/>
              </a:solidFill>
            </a:rPr>
            <a:t>Административное наказание </a:t>
          </a:r>
          <a:r>
            <a:rPr lang="ru-RU" sz="2400" kern="1200" dirty="0" smtClean="0">
              <a:solidFill>
                <a:schemeClr val="bg1"/>
              </a:solidFill>
            </a:rPr>
            <a:t>является установленной государством мерой ответственности за совершение административного правонарушения и применяется в целях предупреждения совершения новых правонарушений как самим правонарушителем, так и другими лицами.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0" y="1958617"/>
        <a:ext cx="9505055" cy="1958617"/>
      </dsp:txXfrm>
    </dsp:sp>
    <dsp:sp modelId="{2F74AD2C-6CE3-4896-89AE-72CA6122D4C0}">
      <dsp:nvSpPr>
        <dsp:cNvPr id="0" name=""/>
        <dsp:cNvSpPr/>
      </dsp:nvSpPr>
      <dsp:spPr>
        <a:xfrm>
          <a:off x="3901250" y="216031"/>
          <a:ext cx="1630549" cy="16305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4FB893-2D80-4574-9C79-88712CDAAA6C}">
      <dsp:nvSpPr>
        <dsp:cNvPr id="0" name=""/>
        <dsp:cNvSpPr/>
      </dsp:nvSpPr>
      <dsp:spPr>
        <a:xfrm>
          <a:off x="380202" y="3917235"/>
          <a:ext cx="8744650" cy="73448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CE97-5906-49F6-A79E-2A272D859237}">
      <dsp:nvSpPr>
        <dsp:cNvPr id="0" name=""/>
        <dsp:cNvSpPr/>
      </dsp:nvSpPr>
      <dsp:spPr>
        <a:xfrm>
          <a:off x="0" y="0"/>
          <a:ext cx="6696744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Виды административных наказаний</a:t>
          </a:r>
          <a:endParaRPr lang="ru-RU" sz="3000" b="1" kern="1200" dirty="0"/>
        </a:p>
      </dsp:txBody>
      <dsp:txXfrm>
        <a:off x="35125" y="35125"/>
        <a:ext cx="6626494" cy="64929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CE97-5906-49F6-A79E-2A272D859237}">
      <dsp:nvSpPr>
        <dsp:cNvPr id="0" name=""/>
        <dsp:cNvSpPr/>
      </dsp:nvSpPr>
      <dsp:spPr>
        <a:xfrm>
          <a:off x="0" y="0"/>
          <a:ext cx="6696744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Виды административных наказаний</a:t>
          </a:r>
          <a:endParaRPr lang="ru-RU" sz="3000" b="1" kern="1200" dirty="0"/>
        </a:p>
      </dsp:txBody>
      <dsp:txXfrm>
        <a:off x="35125" y="35125"/>
        <a:ext cx="6626494" cy="64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CE97-5906-49F6-A79E-2A272D859237}">
      <dsp:nvSpPr>
        <dsp:cNvPr id="0" name=""/>
        <dsp:cNvSpPr/>
      </dsp:nvSpPr>
      <dsp:spPr>
        <a:xfrm>
          <a:off x="0" y="0"/>
          <a:ext cx="6696744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Виды административных наказаний</a:t>
          </a:r>
          <a:endParaRPr lang="ru-RU" sz="3000" b="1" kern="1200" dirty="0"/>
        </a:p>
      </dsp:txBody>
      <dsp:txXfrm>
        <a:off x="35125" y="35125"/>
        <a:ext cx="6626494" cy="64929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CE97-5906-49F6-A79E-2A272D859237}">
      <dsp:nvSpPr>
        <dsp:cNvPr id="0" name=""/>
        <dsp:cNvSpPr/>
      </dsp:nvSpPr>
      <dsp:spPr>
        <a:xfrm>
          <a:off x="0" y="0"/>
          <a:ext cx="6696744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Виды административных наказаний</a:t>
          </a:r>
          <a:endParaRPr lang="ru-RU" sz="3000" b="1" kern="1200" dirty="0"/>
        </a:p>
      </dsp:txBody>
      <dsp:txXfrm>
        <a:off x="35125" y="35125"/>
        <a:ext cx="6626494" cy="6492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CE97-5906-49F6-A79E-2A272D859237}">
      <dsp:nvSpPr>
        <dsp:cNvPr id="0" name=""/>
        <dsp:cNvSpPr/>
      </dsp:nvSpPr>
      <dsp:spPr>
        <a:xfrm>
          <a:off x="0" y="248335"/>
          <a:ext cx="7992888" cy="655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Срок, в течение которого лицо считается подвергнутым административному наказанию (статья 4.6. КоАП РФ)</a:t>
          </a:r>
          <a:endParaRPr lang="ru-RU" sz="2400" b="1" kern="1200" dirty="0"/>
        </a:p>
      </dsp:txBody>
      <dsp:txXfrm>
        <a:off x="31987" y="280322"/>
        <a:ext cx="7928914" cy="59127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CE97-5906-49F6-A79E-2A272D859237}">
      <dsp:nvSpPr>
        <dsp:cNvPr id="0" name=""/>
        <dsp:cNvSpPr/>
      </dsp:nvSpPr>
      <dsp:spPr>
        <a:xfrm>
          <a:off x="0" y="0"/>
          <a:ext cx="669674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Виды административных наказаний</a:t>
          </a:r>
          <a:endParaRPr lang="ru-RU" sz="3000" b="1" kern="1200" dirty="0"/>
        </a:p>
      </dsp:txBody>
      <dsp:txXfrm>
        <a:off x="35125" y="35125"/>
        <a:ext cx="6626494" cy="64929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AEEAD-E073-4DAC-A751-99E45C8EC6B3}">
      <dsp:nvSpPr>
        <dsp:cNvPr id="0" name=""/>
        <dsp:cNvSpPr/>
      </dsp:nvSpPr>
      <dsp:spPr>
        <a:xfrm>
          <a:off x="0" y="0"/>
          <a:ext cx="9433048" cy="489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Предупреждение, административный штраф, лишение специального права, предоставленного физическому лицу, административный арест и дисквалификация могут устанавливаться и применяться только в качестве </a:t>
          </a:r>
          <a:r>
            <a:rPr lang="ru-RU" sz="3000" i="1" kern="1200" dirty="0" smtClean="0">
              <a:solidFill>
                <a:schemeClr val="accent6">
                  <a:lumMod val="75000"/>
                </a:schemeClr>
              </a:solidFill>
            </a:rPr>
            <a:t>основных</a:t>
          </a:r>
          <a:r>
            <a:rPr lang="ru-RU" sz="3000" kern="1200" dirty="0" smtClean="0"/>
            <a:t> административных наказаний. </a:t>
          </a:r>
          <a:r>
            <a:rPr lang="ru-RU" sz="3000" i="1" kern="1200" dirty="0" smtClean="0"/>
            <a:t>Остальные виды административных наказаний могут устанавливаться и применяться в качестве как основных, так и дополнительных наказаний.</a:t>
          </a:r>
          <a:endParaRPr lang="ru-RU" sz="3000" kern="1200" dirty="0"/>
        </a:p>
      </dsp:txBody>
      <dsp:txXfrm>
        <a:off x="2376264" y="0"/>
        <a:ext cx="7056783" cy="4896544"/>
      </dsp:txXfrm>
    </dsp:sp>
    <dsp:sp modelId="{9EF22230-848A-4B7A-A8EE-034F22DE2BB1}">
      <dsp:nvSpPr>
        <dsp:cNvPr id="0" name=""/>
        <dsp:cNvSpPr/>
      </dsp:nvSpPr>
      <dsp:spPr>
        <a:xfrm>
          <a:off x="489654" y="489654"/>
          <a:ext cx="1886609" cy="39172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5000" r="-145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22AF-91AC-45CD-9746-6F42E599E27A}">
      <dsp:nvSpPr>
        <dsp:cNvPr id="0" name=""/>
        <dsp:cNvSpPr/>
      </dsp:nvSpPr>
      <dsp:spPr>
        <a:xfrm>
          <a:off x="0" y="180232"/>
          <a:ext cx="921702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Подведомственность дел об административных правонарушениях</a:t>
          </a:r>
          <a:endParaRPr lang="ru-RU" sz="2400" kern="1200"/>
        </a:p>
      </dsp:txBody>
      <dsp:txXfrm>
        <a:off x="28100" y="208332"/>
        <a:ext cx="9160824" cy="51943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22AF-91AC-45CD-9746-6F42E599E27A}">
      <dsp:nvSpPr>
        <dsp:cNvPr id="0" name=""/>
        <dsp:cNvSpPr/>
      </dsp:nvSpPr>
      <dsp:spPr>
        <a:xfrm>
          <a:off x="0" y="180232"/>
          <a:ext cx="921702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Подведомственность дел об административных правонарушениях</a:t>
          </a:r>
          <a:endParaRPr lang="ru-RU" sz="2400" kern="1200"/>
        </a:p>
      </dsp:txBody>
      <dsp:txXfrm>
        <a:off x="28100" y="208332"/>
        <a:ext cx="9160824" cy="51943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9638-D0C7-445C-BDE8-38AEC057BE9E}">
      <dsp:nvSpPr>
        <dsp:cNvPr id="0" name=""/>
        <dsp:cNvSpPr/>
      </dsp:nvSpPr>
      <dsp:spPr>
        <a:xfrm>
          <a:off x="0" y="265"/>
          <a:ext cx="4536504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rPr>
            <a:t>Контроль знаний</a:t>
          </a:r>
          <a:endParaRPr lang="ru-RU" sz="3000" b="1" kern="1200" dirty="0">
            <a:effectLst>
              <a:outerShdw blurRad="50800" dist="63500" dir="5400000" algn="ctr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125" y="35390"/>
        <a:ext cx="4466254" cy="64929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20208-6BE5-41FB-8018-1DFF58E1D504}">
      <dsp:nvSpPr>
        <dsp:cNvPr id="0" name=""/>
        <dsp:cNvSpPr/>
      </dsp:nvSpPr>
      <dsp:spPr>
        <a:xfrm>
          <a:off x="685876" y="0"/>
          <a:ext cx="7773263" cy="14401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5194C-BCD2-4D8D-9435-5A4977A05D4B}">
      <dsp:nvSpPr>
        <dsp:cNvPr id="0" name=""/>
        <dsp:cNvSpPr/>
      </dsp:nvSpPr>
      <dsp:spPr>
        <a:xfrm>
          <a:off x="2100495" y="432048"/>
          <a:ext cx="4944024" cy="57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Административное право</a:t>
          </a:r>
          <a:endParaRPr lang="ru-RU" sz="3200" kern="1200" dirty="0"/>
        </a:p>
      </dsp:txBody>
      <dsp:txXfrm>
        <a:off x="2128616" y="460169"/>
        <a:ext cx="4887782" cy="5198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линии снизу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линии слева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7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23.jp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2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28.gi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3.xml"/><Relationship Id="rId1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12" Type="http://schemas.openxmlformats.org/officeDocument/2006/relationships/slide" Target="slide20.xml"/><Relationship Id="rId1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18.xml"/><Relationship Id="rId5" Type="http://schemas.openxmlformats.org/officeDocument/2006/relationships/diagramColors" Target="../diagrams/colors1.xml"/><Relationship Id="rId15" Type="http://schemas.openxmlformats.org/officeDocument/2006/relationships/slide" Target="slide30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6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9.jp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2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10" Type="http://schemas.openxmlformats.org/officeDocument/2006/relationships/image" Target="../media/image30.jpg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25.xml"/><Relationship Id="rId7" Type="http://schemas.openxmlformats.org/officeDocument/2006/relationships/image" Target="../media/image30.jp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28.xml"/><Relationship Id="rId7" Type="http://schemas.openxmlformats.org/officeDocument/2006/relationships/image" Target="../media/image36.jp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38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diagramLayout" Target="../diagrams/layout30.xml"/><Relationship Id="rId7" Type="http://schemas.openxmlformats.org/officeDocument/2006/relationships/image" Target="../media/image39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31.xml"/><Relationship Id="rId7" Type="http://schemas.openxmlformats.org/officeDocument/2006/relationships/image" Target="../media/image41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Relationship Id="rId9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44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46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Layout" Target="../diagrams/layout36.xml"/><Relationship Id="rId7" Type="http://schemas.openxmlformats.org/officeDocument/2006/relationships/image" Target="../media/image47.jpe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49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38.xml"/><Relationship Id="rId7" Type="http://schemas.openxmlformats.org/officeDocument/2006/relationships/image" Target="../media/image49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49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40.xml"/><Relationship Id="rId7" Type="http://schemas.openxmlformats.org/officeDocument/2006/relationships/image" Target="../media/image49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49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42.xml"/><Relationship Id="rId7" Type="http://schemas.openxmlformats.org/officeDocument/2006/relationships/image" Target="../media/image49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49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44.xml"/><Relationship Id="rId7" Type="http://schemas.openxmlformats.org/officeDocument/2006/relationships/image" Target="../media/image49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7" Type="http://schemas.openxmlformats.org/officeDocument/2006/relationships/image" Target="../media/image49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46.xml"/><Relationship Id="rId7" Type="http://schemas.openxmlformats.org/officeDocument/2006/relationships/image" Target="../media/image49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51.jp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4012" y="925996"/>
            <a:ext cx="7992887" cy="1980704"/>
          </a:xfrm>
          <a:pattFill prst="pct50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algn="ctr" rtl="0"/>
            <a:r>
              <a:rPr lang="ru" sz="7200" b="1" dirty="0" smtClean="0">
                <a:effectLst>
                  <a:outerShdw blurRad="50800" dist="63500" dir="5400000" algn="ctr" rotWithShape="0">
                    <a:srgbClr val="000000">
                      <a:alpha val="43137"/>
                    </a:srgbClr>
                  </a:outerShdw>
                </a:effectLst>
              </a:rPr>
              <a:t>Административное право</a:t>
            </a:r>
            <a:endParaRPr lang="ru" sz="7200" b="1" dirty="0"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78008" y="3140968"/>
            <a:ext cx="8008891" cy="1800200"/>
          </a:xfrm>
        </p:spPr>
        <p:txBody>
          <a:bodyPr rtlCol="0"/>
          <a:lstStyle/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664B0"/>
              </a:buClr>
              <a:buSzTx/>
            </a:pPr>
            <a:r>
              <a:rPr lang="ru-RU" altLang="ru-RU" sz="1700" cap="none" spc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МКОУ вечерняя (сменная) общеобразовательная школа №4 г. Томска</a:t>
            </a: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664B0"/>
              </a:buClr>
              <a:buSzTx/>
            </a:pPr>
            <a:r>
              <a:rPr lang="ru-RU" altLang="ru-RU" sz="1500" cap="none" spc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________________________________________________________________________________</a:t>
            </a: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664B0"/>
              </a:buClr>
              <a:buSzTx/>
            </a:pPr>
            <a:r>
              <a:rPr lang="ru-RU" altLang="ru-RU" sz="1500" cap="none" spc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учитель первой квалификационной категории: Ковалев Сергей Владимирович</a:t>
            </a:r>
          </a:p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664B0"/>
              </a:buClr>
              <a:buSzTx/>
            </a:pPr>
            <a:r>
              <a:rPr lang="ru-RU" altLang="ru-RU" sz="1500" cap="none" spc="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(презентация к уроку права для 9 класса)</a:t>
            </a:r>
          </a:p>
          <a:p>
            <a:pPr rtl="0"/>
            <a:endParaRPr lang="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88640"/>
            <a:ext cx="986351" cy="1039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4797152"/>
            <a:ext cx="2747151" cy="1861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69" y="4615016"/>
            <a:ext cx="1313829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987" y="1412776"/>
            <a:ext cx="8424937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r>
              <a:rPr lang="ru-RU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метод равенства </a:t>
            </a:r>
            <a:r>
              <a:rPr lang="ru-RU" sz="3200" dirty="0"/>
              <a:t>– в некоторых источниках называется как подвид метода согласования, особенностью которого является то, что данный метод применяется лишь между равноправными лицами</a:t>
            </a:r>
            <a:r>
              <a:rPr lang="ru-RU" sz="3200" dirty="0" smtClean="0"/>
              <a:t>;</a:t>
            </a:r>
          </a:p>
          <a:p>
            <a:pPr marL="0" indent="180000">
              <a:buNone/>
            </a:pPr>
            <a:r>
              <a:rPr lang="ru-RU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метод дозволения </a:t>
            </a:r>
            <a:r>
              <a:rPr lang="ru-RU" sz="3200" dirty="0"/>
              <a:t>– юридическое разрешение совершать в условиях, предусмотренных правовой нормой, те или иные действия либо воздержаться от их совершения по своему усмотрению;</a:t>
            </a:r>
            <a:endParaRPr lang="ru-RU" sz="3200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1197868" y="21134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" name="Стрелка вправо 1"/>
          <p:cNvSpPr/>
          <p:nvPr/>
        </p:nvSpPr>
        <p:spPr>
          <a:xfrm>
            <a:off x="1197868" y="38347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27" y="2780928"/>
            <a:ext cx="2116815" cy="173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6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987" y="1412776"/>
            <a:ext cx="8424937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r>
              <a:rPr lang="ru-RU" sz="3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метод запрета </a:t>
            </a:r>
            <a:r>
              <a:rPr lang="ru-RU" sz="3200" dirty="0"/>
              <a:t>– возложение прямой юридической обязанности не совершать те или иные действия в условиях, предусмотренных </a:t>
            </a:r>
            <a:r>
              <a:rPr lang="ru-RU" sz="3200" dirty="0" smtClean="0"/>
              <a:t>правовой </a:t>
            </a:r>
            <a:r>
              <a:rPr lang="ru-RU" sz="3200" dirty="0"/>
              <a:t>нормой</a:t>
            </a:r>
            <a:r>
              <a:rPr lang="ru-RU" sz="3200" dirty="0" smtClean="0"/>
              <a:t>.</a:t>
            </a:r>
          </a:p>
          <a:p>
            <a:pPr marL="0" indent="180000">
              <a:buNone/>
            </a:pPr>
            <a:r>
              <a:rPr lang="ru-RU" sz="3200" i="1" dirty="0"/>
              <a:t>По средствам воздействия выделяют следующие виды</a:t>
            </a:r>
            <a:r>
              <a:rPr lang="ru-RU" sz="3200" dirty="0"/>
              <a:t>:</a:t>
            </a:r>
          </a:p>
          <a:p>
            <a:pPr marL="0" indent="180000">
              <a:buNone/>
            </a:pPr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метод 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убеждения</a:t>
            </a:r>
            <a:r>
              <a:rPr lang="ru-RU" sz="3200" dirty="0"/>
              <a:t>;</a:t>
            </a:r>
          </a:p>
          <a:p>
            <a:pPr marL="0" indent="180000">
              <a:buNone/>
            </a:pPr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метод 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принуждения</a:t>
            </a:r>
            <a:r>
              <a:rPr lang="ru-RU" sz="3200" dirty="0"/>
              <a:t>;</a:t>
            </a:r>
          </a:p>
          <a:p>
            <a:pPr marL="0" indent="180000">
              <a:buNone/>
            </a:pPr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метод 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стимулирования</a:t>
            </a:r>
            <a:r>
              <a:rPr lang="ru-RU" sz="3200" dirty="0"/>
              <a:t>.</a:t>
            </a:r>
          </a:p>
          <a:p>
            <a:pPr marL="0" indent="180000">
              <a:buNone/>
            </a:pPr>
            <a:endParaRPr lang="ru-RU" sz="3200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1197868" y="1484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36" y="4221088"/>
            <a:ext cx="2625888" cy="196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66220402"/>
              </p:ext>
            </p:extLst>
          </p:nvPr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1412776"/>
            <a:ext cx="9505055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endParaRPr lang="ru-RU" sz="3200" dirty="0" smtClean="0"/>
          </a:p>
          <a:p>
            <a:pPr marL="0" indent="180000">
              <a:buNone/>
            </a:pPr>
            <a:r>
              <a:rPr lang="ru-RU" sz="3200" dirty="0" smtClean="0"/>
              <a:t>Источниками административного права являются различные административно-правовые нормы. </a:t>
            </a:r>
          </a:p>
          <a:p>
            <a:pPr marL="0" indent="180000">
              <a:buNone/>
            </a:pPr>
            <a:r>
              <a:rPr lang="ru-RU" sz="3200" dirty="0" smtClean="0"/>
              <a:t>Они отражены в Конституции РФ, Кодексе РФ об административных правонарушениях. </a:t>
            </a:r>
          </a:p>
          <a:p>
            <a:pPr marL="0" indent="180000">
              <a:buNone/>
            </a:pPr>
            <a:r>
              <a:rPr lang="ru-RU" sz="3200" dirty="0" smtClean="0"/>
              <a:t>Далее идут федеральные законы, такие как: «</a:t>
            </a:r>
            <a:r>
              <a:rPr lang="ru-RU" sz="3200" dirty="0"/>
              <a:t>О</a:t>
            </a:r>
            <a:r>
              <a:rPr lang="ru-RU" sz="3200" dirty="0" smtClean="0"/>
              <a:t>б органах Федеральной службы безопасности», «О государственной границе РФ» и др.</a:t>
            </a:r>
          </a:p>
          <a:p>
            <a:pPr marL="0" indent="180000">
              <a:buNone/>
            </a:pPr>
            <a:r>
              <a:rPr lang="ru-RU" sz="3200" dirty="0" smtClean="0"/>
              <a:t>Принимают законодательные акты и субъекты РФ.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88640"/>
            <a:ext cx="135623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6829288"/>
              </p:ext>
            </p:extLst>
          </p:nvPr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1412776"/>
            <a:ext cx="9505055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endParaRPr lang="ru-RU" sz="3200" dirty="0" smtClean="0"/>
          </a:p>
          <a:p>
            <a:pPr marL="0" indent="180000">
              <a:buNone/>
            </a:pPr>
            <a:r>
              <a:rPr lang="ru-RU" sz="3200" dirty="0" smtClean="0"/>
              <a:t>Следующий уровень – указы Президента РФ, постановления Правительства РФ, приказы федеральных министерств, агентств и служб, распоряжения местных администраций.</a:t>
            </a:r>
          </a:p>
          <a:p>
            <a:pPr marL="0" indent="180000">
              <a:buNone/>
            </a:pPr>
            <a:r>
              <a:rPr lang="ru-RU" sz="3200" dirty="0" smtClean="0"/>
              <a:t>Основным источником административного права является </a:t>
            </a: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Кодекс РФ об административных правонарушениях (КоАП РФ)</a:t>
            </a:r>
            <a:r>
              <a:rPr lang="ru-RU" sz="3200" i="1" dirty="0" smtClean="0"/>
              <a:t>.</a:t>
            </a: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smtClean="0"/>
              <a:t>Он введен в действие с 1 июля 2002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60648"/>
            <a:ext cx="1750244" cy="1561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36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3457371"/>
              </p:ext>
            </p:extLst>
          </p:nvPr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1412776"/>
            <a:ext cx="9505055" cy="48965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i="1" dirty="0" smtClean="0"/>
              <a:t>содержит 5 разделов: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раздел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/>
              <a:t>– Общие положения;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раздел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II </a:t>
            </a:r>
            <a:r>
              <a:rPr lang="en-US" sz="3200" dirty="0" smtClean="0"/>
              <a:t>– </a:t>
            </a:r>
            <a:r>
              <a:rPr lang="ru-RU" sz="3200" dirty="0" smtClean="0"/>
              <a:t>Особенная часть</a:t>
            </a:r>
          </a:p>
          <a:p>
            <a:pPr marL="0" indent="0">
              <a:buNone/>
            </a:pPr>
            <a:r>
              <a:rPr lang="ru-RU" sz="3200" dirty="0" smtClean="0"/>
              <a:t>(административные правонарушения и ответственность за них);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раздел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III </a:t>
            </a:r>
            <a:r>
              <a:rPr lang="en-US" sz="3200" dirty="0" smtClean="0"/>
              <a:t>– </a:t>
            </a:r>
            <a:r>
              <a:rPr lang="ru-RU" sz="3200" dirty="0" smtClean="0"/>
              <a:t>Судьи, органы, должностные лица, уполномоченные рассматривать дела об административных правонарушениях;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260648"/>
            <a:ext cx="1534175" cy="1607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21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773515"/>
              </p:ext>
            </p:extLst>
          </p:nvPr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3" y="1412776"/>
            <a:ext cx="8928992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раздел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IV </a:t>
            </a:r>
            <a:r>
              <a:rPr lang="en-US" sz="3200" dirty="0" smtClean="0"/>
              <a:t>– </a:t>
            </a:r>
            <a:r>
              <a:rPr lang="ru-RU" sz="3200" dirty="0" smtClean="0"/>
              <a:t>Производство по делам об административных правонарушениях;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р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аздел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 </a:t>
            </a:r>
            <a:r>
              <a:rPr lang="en-US" sz="3200" dirty="0" smtClean="0"/>
              <a:t>– </a:t>
            </a:r>
            <a:r>
              <a:rPr lang="ru-RU" sz="3200" dirty="0" smtClean="0"/>
              <a:t>Исполнение постановлений по делам об административных правонарушениях.</a:t>
            </a:r>
          </a:p>
          <a:p>
            <a:pPr marL="0" indent="0">
              <a:buNone/>
            </a:pPr>
            <a:endParaRPr lang="ru-RU" sz="1000" dirty="0"/>
          </a:p>
          <a:p>
            <a:pPr marL="0" indent="180000">
              <a:buNone/>
            </a:pPr>
            <a:r>
              <a:rPr lang="ru-RU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КоАП РФ предусмотрена административная ответственность, которая выражается в мерах административного наказания. </a:t>
            </a:r>
          </a:p>
          <a:p>
            <a:pPr marL="0" indent="180000">
              <a:buNone/>
            </a:pPr>
            <a:r>
              <a:rPr lang="ru-RU" sz="3200" i="1" u="sng" dirty="0" smtClean="0"/>
              <a:t>Основой административного наказания является административное правонарушение</a:t>
            </a:r>
            <a:r>
              <a:rPr lang="ru-RU" sz="3200" i="1" dirty="0" smtClean="0"/>
              <a:t>.</a:t>
            </a:r>
          </a:p>
          <a:p>
            <a:pPr marL="0" indent="0">
              <a:buNone/>
            </a:pPr>
            <a:endParaRPr lang="ru-RU" sz="3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322373"/>
            <a:ext cx="1419982" cy="189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2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8473532"/>
              </p:ext>
            </p:extLst>
          </p:nvPr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3" y="1412776"/>
            <a:ext cx="8928992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r>
              <a:rPr lang="ru-RU" sz="3200" dirty="0">
                <a:solidFill>
                  <a:srgbClr val="00B0F0"/>
                </a:solidFill>
              </a:rPr>
              <a:t>Кодекс административного судопроизводства </a:t>
            </a:r>
            <a:r>
              <a:rPr lang="ru-RU" sz="3200" dirty="0" smtClean="0">
                <a:solidFill>
                  <a:srgbClr val="00B0F0"/>
                </a:solidFill>
              </a:rPr>
              <a:t>Российской Федерации </a:t>
            </a:r>
            <a:r>
              <a:rPr lang="ru-RU" sz="3200" dirty="0" smtClean="0"/>
              <a:t>принят </a:t>
            </a:r>
            <a:r>
              <a:rPr lang="ru-RU" sz="3200" dirty="0"/>
              <a:t>Государственной думой 20 февраля 2015 года, одобрен Советом Федерации 25 февраля 2015 года и подписан Президентом </a:t>
            </a:r>
            <a:r>
              <a:rPr lang="ru-RU" sz="3200" dirty="0" smtClean="0"/>
              <a:t>РФ 08 </a:t>
            </a:r>
            <a:r>
              <a:rPr lang="ru-RU" sz="3200" dirty="0"/>
              <a:t>марта 2015 года, вступил в силу с 15 сентября 2015 года, за исключением отдельных положений, для которых установлен другой срок вступления в </a:t>
            </a:r>
            <a:r>
              <a:rPr lang="ru-RU" sz="3200" dirty="0" smtClean="0"/>
              <a:t>силу.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51" y="5085184"/>
            <a:ext cx="2340260" cy="1560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69" y="5085184"/>
            <a:ext cx="2880320" cy="1588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116632"/>
            <a:ext cx="1294976" cy="172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2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8473532"/>
              </p:ext>
            </p:extLst>
          </p:nvPr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245693"/>
              </p:ext>
            </p:extLst>
          </p:nvPr>
        </p:nvGraphicFramePr>
        <p:xfrm>
          <a:off x="1773933" y="1412776"/>
          <a:ext cx="8928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524" y="260648"/>
            <a:ext cx="1732801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4" y="5970252"/>
            <a:ext cx="1611409" cy="6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74717420"/>
              </p:ext>
            </p:extLst>
          </p:nvPr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1412776"/>
            <a:ext cx="9505055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180000">
              <a:buNone/>
            </a:pP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Административное правонарушение </a:t>
            </a:r>
            <a:r>
              <a:rPr lang="ru-RU" sz="3200" dirty="0" smtClean="0"/>
              <a:t>– это противоправное, виновное действие (бездействие) физического или юридического лица, за которое КоАП РФ или законами субъектов Федерации об административных правонарушениях установлена административная ответственность.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4653136"/>
            <a:ext cx="3178952" cy="184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01" y="4981072"/>
            <a:ext cx="2130520" cy="140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4930451"/>
            <a:ext cx="1573264" cy="1573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56" y="4841272"/>
            <a:ext cx="2081808" cy="156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4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32621613"/>
              </p:ext>
            </p:extLst>
          </p:nvPr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046509"/>
              </p:ext>
            </p:extLst>
          </p:nvPr>
        </p:nvGraphicFramePr>
        <p:xfrm>
          <a:off x="1773932" y="1412776"/>
          <a:ext cx="95050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58626"/>
            <a:ext cx="513551" cy="17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48736821"/>
              </p:ext>
            </p:extLst>
          </p:nvPr>
        </p:nvGraphicFramePr>
        <p:xfrm>
          <a:off x="4366220" y="332656"/>
          <a:ext cx="410445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422004" y="1124744"/>
            <a:ext cx="7920880" cy="5472608"/>
          </a:xfrm>
          <a:pattFill prst="pct50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endParaRPr lang="ru" sz="1000" dirty="0" smtClean="0"/>
          </a:p>
          <a:p>
            <a:pPr rtl="0"/>
            <a:r>
              <a:rPr lang="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Понятие административного права</a:t>
            </a:r>
            <a:r>
              <a:rPr lang="ru" sz="3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r>
              <a:rPr lang="ru-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Субъекты административного права</a:t>
            </a:r>
            <a:r>
              <a:rPr lang="ru-RU" sz="3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r>
              <a:rPr lang="ru-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Методы административно-правового регулирования</a:t>
            </a:r>
            <a:r>
              <a:rPr lang="ru-RU" sz="3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r>
              <a:rPr lang="ru-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Источники административного права</a:t>
            </a:r>
            <a:r>
              <a:rPr lang="ru-RU" sz="3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r>
              <a:rPr lang="ru-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Признаки административных правонарушений</a:t>
            </a:r>
            <a:r>
              <a:rPr lang="ru-RU" sz="3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r>
              <a:rPr lang="ru-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Виды административных правонарушений</a:t>
            </a:r>
            <a:r>
              <a:rPr lang="ru-RU" sz="3400" b="1" i="1" dirty="0" smtClean="0"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r>
              <a:rPr lang="ru-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13" action="ppaction://hlinksldjump"/>
              </a:rPr>
              <a:t>Понятие административного наказания</a:t>
            </a:r>
            <a:r>
              <a:rPr lang="ru-RU" sz="3400" b="1" i="1" dirty="0" smtClean="0"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r>
              <a:rPr lang="ru-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14" action="ppaction://hlinksldjump"/>
              </a:rPr>
              <a:t>Виды административных наказаний</a:t>
            </a:r>
            <a:r>
              <a:rPr lang="ru-RU" sz="3400" b="1" i="1" dirty="0" smtClean="0"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r>
              <a:rPr lang="ru-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15" action="ppaction://hlinksldjump"/>
              </a:rPr>
              <a:t>Подведомственность дел об административных правонарушениях</a:t>
            </a:r>
            <a:r>
              <a:rPr lang="ru-RU" sz="3400" b="1" i="1" dirty="0" smtClean="0"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r>
              <a:rPr lang="ru-RU" sz="3400" b="1" i="1" dirty="0" smtClean="0">
                <a:solidFill>
                  <a:schemeClr val="bg1"/>
                </a:solidFill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  <a:hlinkClick r:id="rId16" action="ppaction://hlinksldjump"/>
              </a:rPr>
              <a:t>Контроль знаний</a:t>
            </a:r>
            <a:r>
              <a:rPr lang="ru-RU" sz="3400" b="1" i="1" dirty="0" smtClean="0">
                <a:effectLst>
                  <a:outerShdw blurRad="50800" dist="38100" dir="5400000" algn="ctr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0"/>
            <a:endParaRPr lang="en-US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5445224"/>
            <a:ext cx="1013919" cy="10139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332656"/>
            <a:ext cx="655124" cy="65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6526528"/>
              </p:ext>
            </p:extLst>
          </p:nvPr>
        </p:nvGraphicFramePr>
        <p:xfrm>
          <a:off x="1917948" y="404664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268760"/>
            <a:ext cx="10009112" cy="5184576"/>
          </a:xfrm>
        </p:spPr>
        <p:txBody>
          <a:bodyPr>
            <a:normAutofit lnSpcReduction="10000"/>
          </a:bodyPr>
          <a:lstStyle/>
          <a:p>
            <a:pPr marL="0" indent="180000">
              <a:buNone/>
            </a:pPr>
            <a:r>
              <a:rPr lang="ru-RU" i="1" dirty="0" smtClean="0"/>
              <a:t>В особенной части КоАП РФ сформулированы различные виды административных правонарушений. К ним, в частности, относятся: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 посягающие на права граждан (в процессе выборов, трудовых отношений и т. д.);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 посягающие на здоровье, санитарно-эпидемическое благополучие населения и общественную нравственность (потребление наркотических средств, вовлечение несовершеннолетних в употребление спиртных напитков или одурманивающих веществ, занятие проституцией и т. д.);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5589240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273211"/>
            <a:ext cx="825708" cy="982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380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6526528"/>
              </p:ext>
            </p:extLst>
          </p:nvPr>
        </p:nvGraphicFramePr>
        <p:xfrm>
          <a:off x="1917948" y="404664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268760"/>
            <a:ext cx="10009112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 в области охраны окружающей природной среды и природопользования (порча земель, нарушение требований по охране недр и т. д.);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dirty="0" smtClean="0"/>
              <a:t>на транспорте (действия, угрожающие безопасности движения на железнодорожном транспорте, безбилетный проезд и т. д.);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dirty="0" smtClean="0"/>
              <a:t>в области дорожного движения (нарушение ПДД, например, превышение установленной скорости движения, нарушение правил проезда перекрестков и т. д.);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5733256"/>
            <a:ext cx="1476164" cy="98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5746611"/>
            <a:ext cx="1060124" cy="95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5855344"/>
            <a:ext cx="1230733" cy="81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4892" y="272058"/>
            <a:ext cx="837230" cy="996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11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6526528"/>
              </p:ext>
            </p:extLst>
          </p:nvPr>
        </p:nvGraphicFramePr>
        <p:xfrm>
          <a:off x="1917948" y="404664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268760"/>
            <a:ext cx="10009112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 в области предпринимательской деятельности (незаконная продажа товаров, обман потребителей);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dirty="0" smtClean="0"/>
              <a:t>в области таможенного дела (нарушение таможенных правил);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 </a:t>
            </a:r>
            <a:r>
              <a:rPr lang="ru-RU" sz="3200" dirty="0" smtClean="0"/>
              <a:t>в области воинского учета (неисполнение гражданами обязанностей по воинскому учету, уклонение от медицинского обследования) и др.</a:t>
            </a:r>
          </a:p>
          <a:p>
            <a:pPr marL="0" indent="180000">
              <a:buNone/>
            </a:pPr>
            <a:r>
              <a:rPr lang="ru-RU" sz="3200" i="1" dirty="0" smtClean="0"/>
              <a:t>За каждое из административных правонарушений (проступков) предусмотрено соответствующее административное наказание.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4892" y="272058"/>
            <a:ext cx="837230" cy="996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61" y="2348880"/>
            <a:ext cx="1960351" cy="1307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1123962"/>
              </p:ext>
            </p:extLst>
          </p:nvPr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099559"/>
              </p:ext>
            </p:extLst>
          </p:nvPr>
        </p:nvGraphicFramePr>
        <p:xfrm>
          <a:off x="1773932" y="1412776"/>
          <a:ext cx="95050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10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7657198"/>
              </p:ext>
            </p:extLst>
          </p:nvPr>
        </p:nvGraphicFramePr>
        <p:xfrm>
          <a:off x="2205980" y="404664"/>
          <a:ext cx="66967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1412776"/>
            <a:ext cx="9505055" cy="489654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предупреждение</a:t>
            </a:r>
            <a:r>
              <a:rPr lang="ru-RU" sz="3200" dirty="0" smtClean="0"/>
              <a:t> (выражается в официальном порицании физического или юридического лица);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административный штраф </a:t>
            </a:r>
            <a:r>
              <a:rPr lang="ru-RU" sz="3200" dirty="0" smtClean="0"/>
              <a:t>(денежное наказание, состоящее в материальном воздействии на правонарушителя путем лишения его определенной суммы денежных средств. В качестве наказания штраф применяется в случае совершения большинства административных правонарушений);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5252925"/>
            <a:ext cx="2105026" cy="140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5301207"/>
            <a:ext cx="2328066" cy="130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11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7657198"/>
              </p:ext>
            </p:extLst>
          </p:nvPr>
        </p:nvGraphicFramePr>
        <p:xfrm>
          <a:off x="2205980" y="404664"/>
          <a:ext cx="66967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3" y="1412776"/>
            <a:ext cx="9217023" cy="4896544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конфискация орудия совершения или предмета административного правонарушения</a:t>
            </a:r>
            <a:r>
              <a:rPr lang="ru-RU" sz="3200" dirty="0" smtClean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лишение специального права</a:t>
            </a:r>
            <a:r>
              <a:rPr lang="ru-RU" sz="3200" dirty="0" smtClean="0"/>
              <a:t>, предоставленного физическому лицу (в виде права управления транспортным средством, права охоты и т. д.; срок лишения специального права не может быть менее 1 месяца и более 3 лет);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административный арест </a:t>
            </a:r>
            <a:r>
              <a:rPr lang="ru-RU" sz="3200" dirty="0" smtClean="0"/>
              <a:t>(на срок до 15 суток, а за нарушение требований режима чрезвычайного положения или правового режима контртеррористической операции – до 30 суток);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5301208"/>
            <a:ext cx="1597231" cy="120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4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7657198"/>
              </p:ext>
            </p:extLst>
          </p:nvPr>
        </p:nvGraphicFramePr>
        <p:xfrm>
          <a:off x="2205980" y="404664"/>
          <a:ext cx="66967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3" y="1412776"/>
            <a:ext cx="9217023" cy="489654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административное выдворение за пределы РФ иностранного гражданина или лица без гражданства</a:t>
            </a:r>
            <a:r>
              <a:rPr lang="ru-RU" sz="3200" dirty="0" smtClean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дисквалификация</a:t>
            </a:r>
            <a:r>
              <a:rPr lang="ru-RU" sz="3200" dirty="0" smtClean="0"/>
              <a:t> (заключается в лишении физического лица права занимать руководящие должности в исполнительном органе управления юридического лица, входить в состав директоров, осуществлять управление юридическим лицом на срок от 6 месяцев до 3 лет и т. д.);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916832"/>
            <a:ext cx="182995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5718636"/>
            <a:ext cx="1572982" cy="87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4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7657198"/>
              </p:ext>
            </p:extLst>
          </p:nvPr>
        </p:nvGraphicFramePr>
        <p:xfrm>
          <a:off x="2205980" y="404664"/>
          <a:ext cx="66967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909" y="1412776"/>
            <a:ext cx="9433048" cy="4896544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административное приостановление деятельности</a:t>
            </a:r>
            <a:r>
              <a:rPr lang="ru-RU" sz="3200" dirty="0" smtClean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обязательные работы </a:t>
            </a:r>
            <a:r>
              <a:rPr lang="ru-RU" sz="3200" dirty="0" smtClean="0"/>
              <a:t>(заключаются </a:t>
            </a:r>
            <a:r>
              <a:rPr lang="ru-RU" sz="3200" dirty="0"/>
              <a:t>в выполнении физическим лицом, совершившим административное правонарушение, в свободное от основной работы, службы или учебы время бесплатных общественно полезных </a:t>
            </a:r>
            <a:r>
              <a:rPr lang="ru-RU" sz="3200" dirty="0" smtClean="0"/>
              <a:t>работ). </a:t>
            </a:r>
            <a:r>
              <a:rPr lang="ru-RU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Обязательные работы назначаются </a:t>
            </a:r>
            <a:r>
              <a:rPr lang="ru-RU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судьей</a:t>
            </a:r>
            <a:r>
              <a:rPr lang="ru-RU" sz="3200" dirty="0" smtClean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/>
              <a:t> </a:t>
            </a:r>
            <a:r>
              <a:rPr lang="ru-RU" sz="3200" i="1" dirty="0" smtClean="0">
                <a:solidFill>
                  <a:srgbClr val="00B0F0"/>
                </a:solidFill>
              </a:rPr>
              <a:t>административный запрет на посещение мест проведения официальных спортивных соревнований в дни их проведения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5616624"/>
            <a:ext cx="1471092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6739" y="5616624"/>
            <a:ext cx="1386788" cy="98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39" y="3839650"/>
            <a:ext cx="1714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2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9826026"/>
              </p:ext>
            </p:extLst>
          </p:nvPr>
        </p:nvGraphicFramePr>
        <p:xfrm>
          <a:off x="1845940" y="260648"/>
          <a:ext cx="799288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892" y="2060848"/>
            <a:ext cx="9649072" cy="4248472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r>
              <a:rPr lang="ru-RU" sz="3200" dirty="0" smtClean="0"/>
              <a:t>«Лицо</a:t>
            </a:r>
            <a:r>
              <a:rPr lang="ru-RU" sz="3200" dirty="0"/>
              <a:t>, которому назначено административное наказание за совершение </a:t>
            </a:r>
            <a:r>
              <a:rPr lang="ru-RU" sz="3200" dirty="0" smtClean="0"/>
              <a:t>административного правонарушения</a:t>
            </a:r>
            <a:r>
              <a:rPr lang="ru-RU" sz="3200" dirty="0"/>
              <a:t>, </a:t>
            </a:r>
            <a:r>
              <a:rPr lang="ru-RU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считается подвергнутым данному наказанию со дня вступления в </a:t>
            </a:r>
            <a:r>
              <a:rPr lang="ru-RU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законную силу </a:t>
            </a:r>
            <a:r>
              <a:rPr lang="ru-RU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постановления о назначении административного наказания до истечения </a:t>
            </a:r>
            <a:r>
              <a:rPr lang="ru-RU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 </a:t>
            </a:r>
            <a:r>
              <a:rPr lang="ru-RU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года со </a:t>
            </a:r>
            <a:r>
              <a:rPr lang="ru-RU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дня окончания </a:t>
            </a:r>
            <a:r>
              <a:rPr lang="ru-RU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исполнения данного </a:t>
            </a:r>
            <a:r>
              <a:rPr lang="ru-RU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постановления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5150218"/>
            <a:ext cx="2113516" cy="115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1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2257978"/>
              </p:ext>
            </p:extLst>
          </p:nvPr>
        </p:nvGraphicFramePr>
        <p:xfrm>
          <a:off x="2205980" y="404664"/>
          <a:ext cx="66967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78304"/>
              </p:ext>
            </p:extLst>
          </p:nvPr>
        </p:nvGraphicFramePr>
        <p:xfrm>
          <a:off x="1557909" y="1412776"/>
          <a:ext cx="94330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358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0312309"/>
              </p:ext>
            </p:extLst>
          </p:nvPr>
        </p:nvGraphicFramePr>
        <p:xfrm>
          <a:off x="1989956" y="404664"/>
          <a:ext cx="626469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1412776"/>
            <a:ext cx="9505055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180000">
              <a:buNone/>
            </a:pPr>
            <a:r>
              <a:rPr lang="ru-RU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Административное право </a:t>
            </a:r>
            <a:r>
              <a:rPr lang="ru-RU" sz="3200" dirty="0" smtClean="0"/>
              <a:t>– это отрасль права, регулирующая общественные отношения, возникающие в сфере управления, в процессе организации исполнительно-распределительной деятельности органов государственного управления, а также негосударственного управления органами местного самоуправления.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188640"/>
            <a:ext cx="1367532" cy="1367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4881091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5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9353566"/>
              </p:ext>
            </p:extLst>
          </p:nvPr>
        </p:nvGraphicFramePr>
        <p:xfrm>
          <a:off x="1845940" y="260648"/>
          <a:ext cx="921702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84784"/>
            <a:ext cx="9937104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r>
              <a:rPr lang="ru-RU" sz="3200" dirty="0" smtClean="0"/>
              <a:t>Дела об административных правонарушениях подведомственны: судьям; комиссиям по делам несовершеннолетних и защите их прав; органам внутренних дел; органам и учреждениям уголовно-исполнительной системы; налоговым органам; таможенным органам; военным комиссарам; органам рыбоохраны и многим другим органам и должностным лицам, которые так или иначе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применяют соответствующие санкции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150186"/>
            <a:ext cx="2762135" cy="151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0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9353566"/>
              </p:ext>
            </p:extLst>
          </p:nvPr>
        </p:nvGraphicFramePr>
        <p:xfrm>
          <a:off x="1845940" y="260648"/>
          <a:ext cx="921702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84784"/>
            <a:ext cx="9937104" cy="4896544"/>
          </a:xfrm>
        </p:spPr>
        <p:txBody>
          <a:bodyPr>
            <a:normAutofit fontScale="92500" lnSpcReduction="10000"/>
          </a:bodyPr>
          <a:lstStyle/>
          <a:p>
            <a:pPr marL="0" indent="180000">
              <a:buNone/>
            </a:pPr>
            <a:r>
              <a:rPr lang="ru-RU" sz="3200" dirty="0" smtClean="0"/>
              <a:t>Дело об административном правонарушении должно рассматриваться в присутствии лица, привлекаемого к ответственности.</a:t>
            </a:r>
          </a:p>
          <a:p>
            <a:pPr marL="0" indent="180000">
              <a:buNone/>
            </a:pPr>
            <a:r>
              <a:rPr lang="ru-RU" sz="3200" dirty="0" smtClean="0"/>
              <a:t>Незаконные действия по привлечению к административной ответственности могут быть обжалованы в вышестоящие инстанции или прокурору.</a:t>
            </a:r>
          </a:p>
          <a:p>
            <a:pPr marL="0" indent="180000">
              <a:buNone/>
            </a:pP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Жалоба на постановление по делу об административном правонарушении может быть подана в течении 10 дней со дня вынесения постановления.</a:t>
            </a:r>
          </a:p>
          <a:p>
            <a:pPr marL="0" indent="180000">
              <a:buNone/>
            </a:pP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 гражданином остается право обращаться по вопросу защиты своих прав в суд.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701" y="2348880"/>
            <a:ext cx="172819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93" y="44624"/>
            <a:ext cx="990493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Административное взыскание является:</a:t>
            </a:r>
            <a:endParaRPr lang="ru-RU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Мерой </a:t>
            </a:r>
            <a:r>
              <a:rPr lang="ru-RU" sz="3200" dirty="0"/>
              <a:t>общественного </a:t>
            </a:r>
            <a:r>
              <a:rPr lang="ru-RU" sz="3200" dirty="0" smtClean="0"/>
              <a:t>воздействия</a:t>
            </a:r>
          </a:p>
          <a:p>
            <a:pPr marL="0" indent="0">
              <a:buNone/>
            </a:pP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Способом обеспечения исполнения </a:t>
            </a:r>
            <a:r>
              <a:rPr lang="ru-RU" sz="3200" dirty="0" smtClean="0"/>
              <a:t>обязательства</a:t>
            </a:r>
          </a:p>
          <a:p>
            <a:pPr marL="0" indent="0">
              <a:buNone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Мерой государственного </a:t>
            </a:r>
            <a:r>
              <a:rPr lang="ru-RU" sz="3200" dirty="0" smtClean="0"/>
              <a:t>принуждения</a:t>
            </a:r>
          </a:p>
          <a:p>
            <a:pPr marL="0" indent="0">
              <a:buNone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Дисциплинарным взысканием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200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200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0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Административное взыскание является:</a:t>
            </a:r>
            <a:endParaRPr lang="ru-RU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Мерой государственного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принуждения</a:t>
            </a:r>
          </a:p>
          <a:p>
            <a:pPr marL="0" indent="0">
              <a:buNone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02" y="4653136"/>
            <a:ext cx="787900" cy="95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4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какой срок назначается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дисквалификация:</a:t>
            </a: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До </a:t>
            </a:r>
            <a:r>
              <a:rPr lang="ru-RU" sz="3200" dirty="0"/>
              <a:t>15 </a:t>
            </a:r>
            <a:r>
              <a:rPr lang="ru-RU" sz="3200" dirty="0" smtClean="0"/>
              <a:t>суток</a:t>
            </a:r>
          </a:p>
          <a:p>
            <a:pPr marL="0" indent="0">
              <a:buNone/>
            </a:pP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До 1 </a:t>
            </a:r>
            <a:r>
              <a:rPr lang="ru-RU" sz="3200" dirty="0" smtClean="0"/>
              <a:t>месяца</a:t>
            </a:r>
          </a:p>
          <a:p>
            <a:pPr marL="0" indent="0">
              <a:buNone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До 30 </a:t>
            </a:r>
            <a:r>
              <a:rPr lang="ru-RU" sz="3200" dirty="0" smtClean="0"/>
              <a:t>суток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От 6 месяцев до 3 лет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какой срок назначается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дисквалификация:</a:t>
            </a: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 </a:t>
            </a:r>
          </a:p>
          <a:p>
            <a:pPr marL="0" indent="0">
              <a:buNone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 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 месяцев до 3 лет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86" y="5797046"/>
            <a:ext cx="715892" cy="87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6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течение какого времени должна быть подана жалоба на постановление по делу об административном правонарушении:</a:t>
            </a:r>
            <a:endParaRPr lang="ru-RU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Срок </a:t>
            </a:r>
            <a:r>
              <a:rPr lang="ru-RU" sz="3200" dirty="0"/>
              <a:t>не </a:t>
            </a:r>
            <a:r>
              <a:rPr lang="ru-RU" sz="3200" dirty="0" smtClean="0"/>
              <a:t>ограничен</a:t>
            </a:r>
          </a:p>
          <a:p>
            <a:pPr marL="0" indent="0">
              <a:buNone/>
            </a:pPr>
            <a:endParaRPr lang="ru-R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В течение 10 </a:t>
            </a:r>
            <a:r>
              <a:rPr lang="ru-RU" sz="3200" dirty="0" smtClean="0"/>
              <a:t>дней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В течение 1 </a:t>
            </a:r>
            <a:r>
              <a:rPr lang="ru-RU" sz="3200" dirty="0" smtClean="0"/>
              <a:t>месяца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В течение 3 месяцев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217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217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7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течение какого времени должна быть подана жалоба на постановление по делу об административном правонарушении:</a:t>
            </a:r>
            <a:endParaRPr lang="ru-RU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течение 10 дней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4077072"/>
            <a:ext cx="744866" cy="90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 кому применяется лишение специального права:</a:t>
            </a:r>
            <a:endParaRPr lang="ru-RU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К </a:t>
            </a:r>
            <a:r>
              <a:rPr lang="ru-RU" sz="3200" dirty="0"/>
              <a:t>юридическому </a:t>
            </a:r>
            <a:r>
              <a:rPr lang="ru-RU" sz="3200" dirty="0" smtClean="0"/>
              <a:t>лицу</a:t>
            </a:r>
          </a:p>
          <a:p>
            <a:pPr marL="0" indent="0">
              <a:buNone/>
            </a:pPr>
            <a:endParaRPr lang="ru-R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К должностному </a:t>
            </a:r>
            <a:r>
              <a:rPr lang="ru-RU" sz="3200" dirty="0" smtClean="0"/>
              <a:t>лицу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К физическому </a:t>
            </a:r>
            <a:r>
              <a:rPr lang="ru-RU" sz="3200" dirty="0" smtClean="0"/>
              <a:t>лицу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Верны ответы 1 и 3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15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15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 кому применяется лишение специального права:</a:t>
            </a:r>
            <a:endParaRPr lang="ru-RU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физическому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лицу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4653136"/>
            <a:ext cx="685640" cy="8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5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5834053"/>
              </p:ext>
            </p:extLst>
          </p:nvPr>
        </p:nvGraphicFramePr>
        <p:xfrm>
          <a:off x="2061964" y="404664"/>
          <a:ext cx="61206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1412776"/>
            <a:ext cx="9505055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r>
              <a:rPr lang="ru-RU" sz="3200" dirty="0" smtClean="0"/>
              <a:t>Административное законодательство придает правилам поведения в области административного управления характер правоотношений, которые характеризуются наличием прав и обязанностей у его участников.</a:t>
            </a:r>
          </a:p>
          <a:p>
            <a:pPr marL="0" indent="180000">
              <a:buNone/>
            </a:pPr>
            <a:r>
              <a:rPr lang="ru-RU" sz="3200" dirty="0" smtClean="0"/>
              <a:t>Нормы административного права регулируют правила создания, реорганизации, ликвидации государственных органов; обязанности и права этих органов и их служащих; соблюдение, поддержание и охрану общественного порядка и другие вопросы.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4657152"/>
            <a:ext cx="1726984" cy="1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Какой срок составляет погашение административного наказания:</a:t>
            </a:r>
            <a:endParaRPr lang="ru-RU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6 месяцев</a:t>
            </a:r>
          </a:p>
          <a:p>
            <a:pPr marL="0" indent="0">
              <a:buNone/>
            </a:pPr>
            <a:endParaRPr lang="ru-R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1 </a:t>
            </a:r>
            <a:r>
              <a:rPr lang="ru-RU" sz="3200" dirty="0" smtClean="0"/>
              <a:t>год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3 </a:t>
            </a:r>
            <a:r>
              <a:rPr lang="ru-RU" sz="3200" dirty="0" smtClean="0"/>
              <a:t>года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/>
              <a:t>6 лет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134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134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4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89764396"/>
              </p:ext>
            </p:extLst>
          </p:nvPr>
        </p:nvGraphicFramePr>
        <p:xfrm>
          <a:off x="4006180" y="404664"/>
          <a:ext cx="45365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412776"/>
            <a:ext cx="10009112" cy="51125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Какой срок составляет погашение административного наказания:</a:t>
            </a:r>
            <a:endParaRPr lang="ru-RU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_____________________________________________</a:t>
            </a:r>
            <a:endParaRPr lang="ru-RU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 </a:t>
            </a: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год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1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332656"/>
            <a:ext cx="1014575" cy="936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0" y="3789040"/>
            <a:ext cx="787900" cy="95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8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52879034"/>
              </p:ext>
            </p:extLst>
          </p:nvPr>
        </p:nvGraphicFramePr>
        <p:xfrm>
          <a:off x="1917948" y="404664"/>
          <a:ext cx="914501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892" y="2060848"/>
            <a:ext cx="9865095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200" dirty="0"/>
              <a:t> Презентация подготовлена к учебно-методическому комплексу по праву А.Ф. Никитина, Т.И. Никитиной (базовый и углубленный уровни).</a:t>
            </a:r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Томск, </a:t>
            </a:r>
            <a:r>
              <a:rPr lang="ru-RU" sz="3200" dirty="0" smtClean="0"/>
              <a:t>2017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1628800"/>
            <a:ext cx="3304219" cy="206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6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75564226"/>
              </p:ext>
            </p:extLst>
          </p:nvPr>
        </p:nvGraphicFramePr>
        <p:xfrm>
          <a:off x="3430116" y="404664"/>
          <a:ext cx="66967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523072"/>
              </p:ext>
            </p:extLst>
          </p:nvPr>
        </p:nvGraphicFramePr>
        <p:xfrm>
          <a:off x="3502124" y="1340768"/>
          <a:ext cx="64087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364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4901637"/>
              </p:ext>
            </p:extLst>
          </p:nvPr>
        </p:nvGraphicFramePr>
        <p:xfrm>
          <a:off x="1845940" y="404664"/>
          <a:ext cx="921702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606154"/>
              </p:ext>
            </p:extLst>
          </p:nvPr>
        </p:nvGraphicFramePr>
        <p:xfrm>
          <a:off x="2422004" y="1700808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276872"/>
            <a:ext cx="864096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43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987" y="1412776"/>
            <a:ext cx="8424937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r>
              <a:rPr lang="ru-RU" sz="3200" dirty="0" smtClean="0"/>
              <a:t>Выделяют </a:t>
            </a:r>
            <a:r>
              <a:rPr lang="ru-RU" sz="3200" dirty="0"/>
              <a:t>следующие виды методов</a:t>
            </a:r>
            <a:r>
              <a:rPr lang="ru-RU" sz="3200" dirty="0" smtClean="0"/>
              <a:t>:</a:t>
            </a:r>
          </a:p>
          <a:p>
            <a:pPr marL="0" indent="180000">
              <a:buNone/>
            </a:pPr>
            <a:endParaRPr lang="ru-RU" sz="3200" dirty="0" smtClean="0"/>
          </a:p>
          <a:p>
            <a:pPr marL="0" indent="180000">
              <a:buNone/>
            </a:pPr>
            <a:r>
              <a:rPr lang="ru-RU" sz="3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метод власти-подчинения</a:t>
            </a:r>
            <a:r>
              <a:rPr lang="ru-RU" sz="3200" dirty="0"/>
              <a:t>, согласно </a:t>
            </a:r>
            <a:r>
              <a:rPr lang="ru-RU" sz="3200" dirty="0" smtClean="0"/>
              <a:t>которому </a:t>
            </a:r>
            <a:r>
              <a:rPr lang="ru-RU" sz="3200" dirty="0"/>
              <a:t>один участник административных правоотношений подчиняется другому, а другой осуществляет управление первым и вправе давать ему обязательные для исполнения указания;</a:t>
            </a:r>
            <a:endParaRPr lang="ru-RU" sz="3200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1413892" y="27676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4651050"/>
            <a:ext cx="1892030" cy="169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0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987" y="1412776"/>
            <a:ext cx="8424937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endParaRPr lang="ru-RU" sz="3200" dirty="0" smtClean="0"/>
          </a:p>
          <a:p>
            <a:pPr marL="0" indent="180000">
              <a:buNone/>
            </a:pP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метод </a:t>
            </a:r>
            <a:r>
              <a:rPr lang="ru-RU" sz="3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рекомендации</a:t>
            </a:r>
            <a:r>
              <a:rPr lang="ru-RU" sz="3200" dirty="0"/>
              <a:t>, при котором обязательных для исполнения указаний не дается, но предлагается вариант поведения, наиболее благоприятный в определенной ситуации. Рекомендации могут быть приняты к сведению, но не исполнены;</a:t>
            </a:r>
            <a:endParaRPr lang="ru-RU" sz="3200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1197868" y="21134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4509120"/>
            <a:ext cx="282795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17948" y="404664"/>
          <a:ext cx="914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987" y="1412776"/>
            <a:ext cx="8424937" cy="4896544"/>
          </a:xfrm>
        </p:spPr>
        <p:txBody>
          <a:bodyPr>
            <a:normAutofit/>
          </a:bodyPr>
          <a:lstStyle/>
          <a:p>
            <a:pPr marL="0" indent="180000">
              <a:buNone/>
            </a:pPr>
            <a:endParaRPr lang="ru-RU" sz="3200" dirty="0" smtClean="0"/>
          </a:p>
          <a:p>
            <a:pPr marL="0" indent="180000">
              <a:buNone/>
            </a:pP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метод </a:t>
            </a:r>
            <a:r>
              <a:rPr lang="ru-RU" sz="3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согласования </a:t>
            </a:r>
            <a:r>
              <a:rPr lang="ru-RU" sz="3200" dirty="0"/>
              <a:t>характерен лишь для субъектов, не находящихся в подчинении друг у друга, но при этом они могут быть неравноправны, например согласование порядка работы между двумя государственными органами, должностными лицами, разными по правовому статусу;</a:t>
            </a:r>
            <a:endParaRPr lang="ru-RU" sz="3200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1197868" y="21134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14" y="5013176"/>
            <a:ext cx="2181538" cy="1430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912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ий стиль 16 х 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48_TF02787990_TF02787990" id="{F8D9DA57-5005-4B4A-9EBB-6B6F0065B24A}" vid="{9FC5A353-BEB4-4811-B54D-34ADFAF3E06D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тройной линией (широкоэкранный формат)</Template>
  <TotalTime>545</TotalTime>
  <Words>1768</Words>
  <Application>Microsoft Office PowerPoint</Application>
  <PresentationFormat>Произвольный</PresentationFormat>
  <Paragraphs>231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Courier New</vt:lpstr>
      <vt:lpstr>Wingdings</vt:lpstr>
      <vt:lpstr>Технический стиль 16 х 9</vt:lpstr>
      <vt:lpstr>Административное право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всош №4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Административное право</dc:title>
  <dc:creator>kovalevsergei</dc:creator>
  <cp:lastModifiedBy>kovalevsergei</cp:lastModifiedBy>
  <cp:revision>98</cp:revision>
  <dcterms:created xsi:type="dcterms:W3CDTF">2017-03-09T11:01:09Z</dcterms:created>
  <dcterms:modified xsi:type="dcterms:W3CDTF">2017-03-14T19:44:51Z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