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60" r:id="rId2"/>
    <p:sldId id="267" r:id="rId3"/>
    <p:sldId id="268" r:id="rId4"/>
    <p:sldId id="263" r:id="rId5"/>
    <p:sldId id="264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6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9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1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7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0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4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2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plus.tv/serial/fiksiki?episode_number=3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КИНОИГРА «Солнечная батарея»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Создатели: </a:t>
            </a:r>
          </a:p>
          <a:p>
            <a:r>
              <a:rPr lang="ru-RU" dirty="0" smtClean="0"/>
              <a:t>Зайцева Ольга Геннадьевна, учитель английского языка, СОШ № 5 г. Иркутска</a:t>
            </a:r>
          </a:p>
          <a:p>
            <a:r>
              <a:rPr lang="ru-RU" dirty="0" err="1" smtClean="0"/>
              <a:t>Оширов</a:t>
            </a:r>
            <a:r>
              <a:rPr lang="ru-RU" dirty="0" smtClean="0"/>
              <a:t> Кирилл, учащийся 6А класса, </a:t>
            </a:r>
            <a:r>
              <a:rPr lang="ru-RU" dirty="0"/>
              <a:t>СОШ № 5 г. </a:t>
            </a:r>
            <a:r>
              <a:rPr lang="ru-RU" dirty="0" smtClean="0"/>
              <a:t>Иркутска</a:t>
            </a:r>
          </a:p>
          <a:p>
            <a:endParaRPr lang="ru-RU" dirty="0"/>
          </a:p>
          <a:p>
            <a:r>
              <a:rPr lang="ru-RU" dirty="0" smtClean="0"/>
              <a:t>Задачи игры: развить в детях критическое  мышление в повседневно – бытовой жизни детей, опираясь на мультфильм «</a:t>
            </a:r>
            <a:r>
              <a:rPr lang="ru-RU" dirty="0" err="1" smtClean="0"/>
              <a:t>Фиксики</a:t>
            </a:r>
            <a:r>
              <a:rPr lang="ru-RU" dirty="0" smtClean="0"/>
              <a:t>», сформировать командные навыки, популяризовать отечественное кинопроизводство</a:t>
            </a:r>
          </a:p>
          <a:p>
            <a:r>
              <a:rPr lang="ru-RU" dirty="0" smtClean="0"/>
              <a:t>Возраст игроков: 6-16 лет</a:t>
            </a:r>
          </a:p>
          <a:p>
            <a:r>
              <a:rPr lang="ru-RU" dirty="0" smtClean="0"/>
              <a:t>Тип игры: командная, развивающая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90" y="1825625"/>
            <a:ext cx="5326310" cy="3985627"/>
          </a:xfrm>
        </p:spPr>
      </p:pic>
    </p:spTree>
    <p:extLst>
      <p:ext uri="{BB962C8B-B14F-4D97-AF65-F5344CB8AC3E}">
        <p14:creationId xmlns:p14="http://schemas.microsoft.com/office/powerpoint/2010/main" val="259007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Делимся на 2 команды по 3-6 человек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Каждой команде присваивается имя героя из познавательного мультфильма «</a:t>
            </a:r>
            <a:r>
              <a:rPr lang="ru-RU" sz="3200" dirty="0" err="1" smtClean="0"/>
              <a:t>Фиксики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«СИМКИ»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84" y="2742182"/>
            <a:ext cx="4086795" cy="321037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«НОЛИКИ»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83" y="2634915"/>
            <a:ext cx="4377822" cy="3554747"/>
          </a:xfrm>
        </p:spPr>
      </p:pic>
    </p:spTree>
    <p:extLst>
      <p:ext uri="{BB962C8B-B14F-4D97-AF65-F5344CB8AC3E}">
        <p14:creationId xmlns:p14="http://schemas.microsoft.com/office/powerpoint/2010/main" val="119540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68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Дим </a:t>
            </a:r>
            <a:r>
              <a:rPr lang="ru-RU" sz="2800" dirty="0" err="1" smtClean="0"/>
              <a:t>Димыч</a:t>
            </a:r>
            <a:r>
              <a:rPr lang="ru-RU" sz="2800" dirty="0" smtClean="0"/>
              <a:t> собрался в поход, но его фонари не светят! Нужно помочь ему зарядить батарейки</a:t>
            </a:r>
            <a:br>
              <a:rPr lang="ru-RU" sz="2800" dirty="0" smtClean="0"/>
            </a:br>
            <a:r>
              <a:rPr lang="ru-RU" sz="2800" dirty="0" smtClean="0"/>
              <a:t>командам выдаются два фонаря</a:t>
            </a:r>
            <a:br>
              <a:rPr lang="ru-RU" sz="2800" dirty="0" smtClean="0"/>
            </a:br>
            <a:r>
              <a:rPr lang="ru-RU" sz="2800" b="1" u="sng" dirty="0" smtClean="0"/>
              <a:t>задача № 1</a:t>
            </a:r>
            <a:r>
              <a:rPr lang="ru-RU" sz="2800" dirty="0" smtClean="0"/>
              <a:t>: выяснить причину поломки</a:t>
            </a:r>
            <a:br>
              <a:rPr lang="ru-RU" sz="2800" dirty="0" smtClean="0"/>
            </a:br>
            <a:r>
              <a:rPr lang="ru-RU" sz="2800" dirty="0"/>
              <a:t>(1 балл команде за правильный ответ)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88" y="2358984"/>
            <a:ext cx="5181600" cy="38862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18" y="2473164"/>
            <a:ext cx="4219824" cy="3657839"/>
          </a:xfrm>
        </p:spPr>
      </p:pic>
    </p:spTree>
    <p:extLst>
      <p:ext uri="{BB962C8B-B14F-4D97-AF65-F5344CB8AC3E}">
        <p14:creationId xmlns:p14="http://schemas.microsoft.com/office/powerpoint/2010/main" val="428104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6022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/>
              <a:t>з</a:t>
            </a:r>
            <a:r>
              <a:rPr lang="ru-RU" sz="3200" u="sng" dirty="0" smtClean="0"/>
              <a:t>адача № 2 </a:t>
            </a:r>
            <a:r>
              <a:rPr lang="ru-RU" sz="3200" dirty="0" smtClean="0"/>
              <a:t>выяснить, как устроен фонарик, что может стать причиной поломки</a:t>
            </a:r>
            <a:br>
              <a:rPr lang="ru-RU" sz="3200" dirty="0" smtClean="0"/>
            </a:br>
            <a:r>
              <a:rPr lang="ru-RU" sz="3200" dirty="0"/>
              <a:t>(1 балл команде за правильный ответ)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7" y="2034789"/>
            <a:ext cx="4596063" cy="4223409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2093495"/>
            <a:ext cx="5181600" cy="4083467"/>
          </a:xfrm>
        </p:spPr>
        <p:txBody>
          <a:bodyPr/>
          <a:lstStyle/>
          <a:p>
            <a:r>
              <a:rPr lang="ru-RU" dirty="0" smtClean="0"/>
              <a:t>Фонарик - </a:t>
            </a:r>
            <a:r>
              <a:rPr lang="ru-RU" dirty="0"/>
              <a:t>Осветительный прибор в виде той или иной формы коробки или ящичка со стеклянными стенками, в котором помещается </a:t>
            </a:r>
            <a:r>
              <a:rPr lang="ru-RU" dirty="0" smtClean="0"/>
              <a:t>какой-нибудь </a:t>
            </a:r>
            <a:r>
              <a:rPr lang="ru-RU" dirty="0"/>
              <a:t>источник света. </a:t>
            </a:r>
            <a:endParaRPr lang="ru-RU" dirty="0" smtClean="0"/>
          </a:p>
          <a:p>
            <a:r>
              <a:rPr lang="ru-RU" dirty="0" smtClean="0"/>
              <a:t>Лампа соединяется с батарейками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13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з</a:t>
            </a:r>
            <a:r>
              <a:rPr lang="ru-RU" sz="3200" b="1" dirty="0" smtClean="0"/>
              <a:t>адача 3</a:t>
            </a:r>
            <a:r>
              <a:rPr lang="ru-RU" sz="3200" dirty="0" smtClean="0"/>
              <a:t>: выяснить, как устроены солнечные батарейки</a:t>
            </a:r>
            <a:br>
              <a:rPr lang="ru-RU" sz="3200" dirty="0" smtClean="0"/>
            </a:br>
            <a:r>
              <a:rPr lang="ru-RU" sz="3200" dirty="0"/>
              <a:t>(1 балл команде за правильный ответ)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/>
              <a:t>Солнечная</a:t>
            </a:r>
            <a:r>
              <a:rPr lang="ru-RU" sz="2000" dirty="0"/>
              <a:t> </a:t>
            </a:r>
            <a:r>
              <a:rPr lang="ru-RU" sz="2000" b="1" dirty="0"/>
              <a:t>батарея</a:t>
            </a:r>
            <a:r>
              <a:rPr lang="ru-RU" sz="2000" dirty="0"/>
              <a:t> — объединение фотоэлектрических преобразователей (фотоэлементов) — полупроводниковых устройств, прямо преобразующих </a:t>
            </a:r>
            <a:r>
              <a:rPr lang="ru-RU" sz="2000" b="1" dirty="0"/>
              <a:t>солнечную</a:t>
            </a:r>
            <a:r>
              <a:rPr lang="ru-RU" sz="2000" dirty="0"/>
              <a:t> энергию в постоянный электрический </a:t>
            </a:r>
            <a:r>
              <a:rPr lang="ru-RU" sz="2000" dirty="0" smtClean="0"/>
              <a:t>ток</a:t>
            </a:r>
          </a:p>
          <a:p>
            <a:r>
              <a:rPr lang="ru-RU" sz="2000" dirty="0" smtClean="0"/>
              <a:t>в 31 серии (1 сезон) </a:t>
            </a:r>
            <a:r>
              <a:rPr lang="ru-RU" sz="2000" dirty="0" err="1" smtClean="0"/>
              <a:t>Фиксиков</a:t>
            </a:r>
            <a:r>
              <a:rPr lang="ru-RU" sz="2000" dirty="0" smtClean="0"/>
              <a:t> можно познакомится с этим устройством</a:t>
            </a:r>
          </a:p>
          <a:p>
            <a:r>
              <a:rPr lang="ru-RU" dirty="0" err="1">
                <a:hlinkClick r:id="rId3"/>
              </a:rPr>
              <a:t>Фиксики</a:t>
            </a:r>
            <a:r>
              <a:rPr lang="ru-RU" dirty="0">
                <a:hlinkClick r:id="rId3"/>
              </a:rPr>
              <a:t> - </a:t>
            </a:r>
            <a:r>
              <a:rPr lang="ru-RU" dirty="0" err="1">
                <a:hlinkClick r:id="rId3"/>
              </a:rPr>
              <a:t>Фиксики</a:t>
            </a:r>
            <a:r>
              <a:rPr lang="ru-RU" dirty="0">
                <a:hlinkClick r:id="rId3"/>
              </a:rPr>
              <a:t> (</a:t>
            </a:r>
            <a:r>
              <a:rPr lang="en-US" dirty="0">
                <a:hlinkClick r:id="rId3"/>
              </a:rPr>
              <a:t>zeroplus.tv)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9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515600" cy="2113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Задача 4</a:t>
            </a:r>
            <a:r>
              <a:rPr lang="ru-RU" sz="3200" dirty="0" smtClean="0"/>
              <a:t>: выяснить как связанны наши фонари и солнечные батареи, где еще можно использовать солнечные батареи</a:t>
            </a:r>
            <a:br>
              <a:rPr lang="ru-RU" sz="3200" dirty="0" smtClean="0"/>
            </a:br>
            <a:r>
              <a:rPr lang="ru-RU" sz="3200" dirty="0" smtClean="0"/>
              <a:t>(1 балл команде за правильный ответ)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95074"/>
            <a:ext cx="5181600" cy="272642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4222"/>
            <a:ext cx="5181600" cy="3254144"/>
          </a:xfrm>
        </p:spPr>
      </p:pic>
    </p:spTree>
    <p:extLst>
      <p:ext uri="{BB962C8B-B14F-4D97-AF65-F5344CB8AC3E}">
        <p14:creationId xmlns:p14="http://schemas.microsoft.com/office/powerpoint/2010/main" val="336092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Задача 5: заставить наши фонари снова светиться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Командам нужно как можно быстрее зарядить солнечные батареи фонариков и продемонстрировать их свет</a:t>
            </a:r>
          </a:p>
          <a:p>
            <a:r>
              <a:rPr lang="ru-RU" dirty="0" smtClean="0"/>
              <a:t>Для решения этой задачи команды могут использовать «</a:t>
            </a:r>
            <a:r>
              <a:rPr lang="ru-RU" dirty="0" err="1" smtClean="0"/>
              <a:t>Помогатор</a:t>
            </a:r>
            <a:r>
              <a:rPr lang="ru-RU" dirty="0" smtClean="0"/>
              <a:t>», при этом теряют 0.5 балла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07" y="1985211"/>
            <a:ext cx="4191585" cy="3835612"/>
          </a:xfrm>
        </p:spPr>
      </p:pic>
    </p:spTree>
    <p:extLst>
      <p:ext uri="{BB962C8B-B14F-4D97-AF65-F5344CB8AC3E}">
        <p14:creationId xmlns:p14="http://schemas.microsoft.com/office/powerpoint/2010/main" val="316395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Финал: выигрывает команда, чей фонарь первым стал светить а так же по сумме набранных баллов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Команда справилась с задачей!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Итог: Солнечный свет может помочь не только днем но и накопить свою энергию для темного времени суток!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05075"/>
            <a:ext cx="5183188" cy="3594936"/>
          </a:xfrm>
        </p:spPr>
      </p:pic>
    </p:spTree>
    <p:extLst>
      <p:ext uri="{BB962C8B-B14F-4D97-AF65-F5344CB8AC3E}">
        <p14:creationId xmlns:p14="http://schemas.microsoft.com/office/powerpoint/2010/main" val="137628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3003</TotalTime>
  <Words>246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КИНОИГРА «Солнечная батарея»</vt:lpstr>
      <vt:lpstr>Делимся на 2 команды по 3-6 человек Каждой команде присваивается имя героя из познавательного мультфильма «Фиксики»</vt:lpstr>
      <vt:lpstr>Дим Димыч собрался в поход, но его фонари не светят! Нужно помочь ему зарядить батарейки командам выдаются два фонаря задача № 1: выяснить причину поломки (1 балл команде за правильный ответ)</vt:lpstr>
      <vt:lpstr>задача № 2 выяснить, как устроен фонарик, что может стать причиной поломки (1 балл команде за правильный ответ)</vt:lpstr>
      <vt:lpstr>задача 3: выяснить, как устроены солнечные батарейки (1 балл команде за правильный ответ)</vt:lpstr>
      <vt:lpstr>Задача 4: выяснить как связанны наши фонари и солнечные батареи, где еще можно использовать солнечные батареи (1 балл команде за правильный ответ)</vt:lpstr>
      <vt:lpstr>Задача 5: заставить наши фонари снова светиться</vt:lpstr>
      <vt:lpstr>Финал: выигрывает команда, чей фонарь первым стал светить а так же по сумме набранных баллов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Ментальная карта</dc:title>
  <dc:creator>Учетная запись Майкрософт</dc:creator>
  <cp:lastModifiedBy>Учетная запись Майкрософт</cp:lastModifiedBy>
  <cp:revision>14</cp:revision>
  <dcterms:created xsi:type="dcterms:W3CDTF">2021-01-20T02:40:48Z</dcterms:created>
  <dcterms:modified xsi:type="dcterms:W3CDTF">2021-07-05T04:37:09Z</dcterms:modified>
</cp:coreProperties>
</file>